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g" Extension="jpg"/>
  <Default ContentType="image/png" Extension="png"/>
  <Default ContentType="image/x-png" Extension="x-png"/>
  <Default ContentType="image/gif" Extension="gif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embedTrueTypeFonts="1">
  <p:sldMasterIdLst>
    <p:sldMasterId id="2147483660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620000" cy="27242515"/>
  <p:notesSz cx="6858000" cy="9144000"/>
  <p:embeddedFontLst>
    <p:embeddedFont>
      <p:font typeface="Dela Gothic One"/>
      <p:regular r:id="rId13"/>
    </p:embeddedFont>
    <p:embeddedFont>
      <p:font typeface="HK Grotesk"/>
      <p:regular r:id="rId14"/>
      <p:italic r:id="rId15"/>
      <p:bold r:id="rId16"/>
      <p:boldItalic r:id="rId17"/>
    </p:embeddedFont>
  </p:embeddedFontLst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465"/>
  </p:normalViewPr>
  <p:slideViewPr>
    <p:cSldViewPr snapToGrid="0" snapToObjects="1">
      <p:cViewPr varScale="1">
        <p:scale>
          <a:sx n="121" d="100"/>
          <a:sy n="121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0.fntdata" Type="http://schemas.openxmlformats.org/officeDocument/2006/relationships/font"/><Relationship Id="rId14" Target="fonts/font1.fntdata" Type="http://schemas.openxmlformats.org/officeDocument/2006/relationships/font"/><Relationship Id="rId15" Target="fonts/font2.fntdata" Type="http://schemas.openxmlformats.org/officeDocument/2006/relationships/font"/><Relationship Id="rId16" Target="fonts/font3.fntdata" Type="http://schemas.openxmlformats.org/officeDocument/2006/relationships/font"/><Relationship Id="rId17" Target="fonts/font4.fntdata" Type="http://schemas.openxmlformats.org/officeDocument/2006/relationships/fon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53" y="936861"/>
            <a:ext cx="6487795" cy="1992983"/>
          </a:xfrm>
        </p:spPr>
        <p:txBody>
          <a:bodyPr anchor="b"/>
          <a:lstStyle>
            <a:lvl1pPr algn="ctr"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088" y="3006701"/>
            <a:ext cx="5724525" cy="1382101"/>
          </a:xfrm>
        </p:spPr>
        <p:txBody>
          <a:bodyPr/>
          <a:lstStyle>
            <a:lvl1pPr marL="0" indent="0" algn="ctr">
              <a:buNone/>
              <a:defRPr sz="2003"/>
            </a:lvl1pPr>
            <a:lvl2pPr marL="381625" indent="0" algn="ctr">
              <a:buNone/>
              <a:defRPr sz="1669"/>
            </a:lvl2pPr>
            <a:lvl3pPr marL="763250" indent="0" algn="ctr">
              <a:buNone/>
              <a:defRPr sz="1502"/>
            </a:lvl3pPr>
            <a:lvl4pPr marL="1144875" indent="0" algn="ctr">
              <a:buNone/>
              <a:defRPr sz="1336"/>
            </a:lvl4pPr>
            <a:lvl5pPr marL="1526499" indent="0" algn="ctr">
              <a:buNone/>
              <a:defRPr sz="1336"/>
            </a:lvl5pPr>
            <a:lvl6pPr marL="1908124" indent="0" algn="ctr">
              <a:buNone/>
              <a:defRPr sz="1336"/>
            </a:lvl6pPr>
            <a:lvl7pPr marL="2289749" indent="0" algn="ctr">
              <a:buNone/>
              <a:defRPr sz="1336"/>
            </a:lvl7pPr>
            <a:lvl8pPr marL="2671374" indent="0" algn="ctr">
              <a:buNone/>
              <a:defRPr sz="1336"/>
            </a:lvl8pPr>
            <a:lvl9pPr marL="3052999" indent="0" algn="ctr">
              <a:buNone/>
              <a:defRPr sz="13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2151" y="304778"/>
            <a:ext cx="1645801" cy="485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749" y="304778"/>
            <a:ext cx="4841994" cy="48512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3" y="1427158"/>
            <a:ext cx="6583204" cy="2381243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73" y="3830928"/>
            <a:ext cx="6583204" cy="1252239"/>
          </a:xfrm>
        </p:spPr>
        <p:txBody>
          <a:bodyPr/>
          <a:lstStyle>
            <a:lvl1pPr marL="0" indent="0">
              <a:buNone/>
              <a:defRPr sz="2003">
                <a:solidFill>
                  <a:schemeClr val="tx1"/>
                </a:solidFill>
              </a:defRPr>
            </a:lvl1pPr>
            <a:lvl2pPr marL="381625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2pPr>
            <a:lvl3pPr marL="76325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3pPr>
            <a:lvl4pPr marL="1144875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4pPr>
            <a:lvl5pPr marL="15264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5pPr>
            <a:lvl6pPr marL="190812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6pPr>
            <a:lvl7pPr marL="228974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7pPr>
            <a:lvl8pPr marL="267137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8pPr>
            <a:lvl9pPr marL="30529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748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4054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04779"/>
            <a:ext cx="6583204" cy="1106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43" y="1403304"/>
            <a:ext cx="3228989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43" y="2091042"/>
            <a:ext cx="3228989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4055" y="1403304"/>
            <a:ext cx="3244892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4055" y="2091042"/>
            <a:ext cx="3244892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892" y="824227"/>
            <a:ext cx="3864054" cy="4068123"/>
          </a:xfrm>
        </p:spPr>
        <p:txBody>
          <a:bodyPr/>
          <a:lstStyle>
            <a:lvl1pPr>
              <a:defRPr sz="2671"/>
            </a:lvl1pPr>
            <a:lvl2pPr>
              <a:defRPr sz="2337"/>
            </a:lvl2pPr>
            <a:lvl3pPr>
              <a:defRPr sz="2003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4892" y="824227"/>
            <a:ext cx="3864054" cy="4068123"/>
          </a:xfrm>
        </p:spPr>
        <p:txBody>
          <a:bodyPr anchor="t"/>
          <a:lstStyle>
            <a:lvl1pPr marL="0" indent="0">
              <a:buNone/>
              <a:defRPr sz="2671"/>
            </a:lvl1pPr>
            <a:lvl2pPr marL="381625" indent="0">
              <a:buNone/>
              <a:defRPr sz="2337"/>
            </a:lvl2pPr>
            <a:lvl3pPr marL="763250" indent="0">
              <a:buNone/>
              <a:defRPr sz="2003"/>
            </a:lvl3pPr>
            <a:lvl4pPr marL="1144875" indent="0">
              <a:buNone/>
              <a:defRPr sz="1669"/>
            </a:lvl4pPr>
            <a:lvl5pPr marL="1526499" indent="0">
              <a:buNone/>
              <a:defRPr sz="1669"/>
            </a:lvl5pPr>
            <a:lvl6pPr marL="1908124" indent="0">
              <a:buNone/>
              <a:defRPr sz="1669"/>
            </a:lvl6pPr>
            <a:lvl7pPr marL="2289749" indent="0">
              <a:buNone/>
              <a:defRPr sz="1669"/>
            </a:lvl7pPr>
            <a:lvl8pPr marL="2671374" indent="0">
              <a:buNone/>
              <a:defRPr sz="1669"/>
            </a:lvl8pPr>
            <a:lvl9pPr marL="3052999" indent="0">
              <a:buNone/>
              <a:defRPr sz="1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3250" rtl="0" eaLnBrk="1" latinLnBrk="0" hangingPunct="1">
        <a:lnSpc>
          <a:spcPct val="90000"/>
        </a:lnSpc>
        <a:spcBef>
          <a:spcPct val="0"/>
        </a:spcBef>
        <a:buNone/>
        <a:defRPr sz="3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12" indent="-190812" algn="l" defTabSz="763250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724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2pPr>
      <a:lvl3pPr marL="95406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33568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71731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20989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48056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862186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24381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1pPr>
      <a:lvl2pPr marL="38162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6325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14487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5264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190812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28974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67137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0529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b="0" l="0" r="0" t="0"/>
          <a:stretch>
            <a:fillRect/>
          </a:stretch>
        </p:blipFill>
        <p:spPr>
          <a:xfrm flipH="false" rot="0">
            <a:off x="0" y="0"/>
            <a:ext cx="7620000" cy="272425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flipH="false" rot="21600000">
            <a:off x="214313" y="-2886075"/>
            <a:ext cx="7191375" cy="7191375"/>
            <a:chOff x="214313" y="-2886075"/>
            <a:chExt cx="7191375" cy="7191375"/>
          </a:xfrm>
        </p:grpSpPr>
        <p:sp>
          <p:nvSpPr>
            <p:cNvPr id="3" name="Freeform 3"/>
            <p:cNvSpPr/>
            <p:nvPr/>
          </p:nvSpPr>
          <p:cNvSpPr>
            <a:picLocks noChangeAspect="1"/>
          </p:cNvSpPr>
          <p:spPr>
            <a:xfrm>
              <a:off x="214313" y="-2886075"/>
              <a:ext cx="7191375" cy="7191375"/>
            </a:xfrm>
            <a:custGeom>
              <a:avLst/>
              <a:gdLst/>
              <a:ahLst/>
              <a:cxnLst/>
              <a:pathLst>
                <a:path h="302762" w="302895">
                  <a:moveTo>
                    <a:pt x="238601" y="238535"/>
                  </a:moveTo>
                  <a:cubicBezTo>
                    <a:pt x="216179" y="260642"/>
                    <a:pt x="185452" y="274577"/>
                    <a:pt x="151447" y="274577"/>
                  </a:cubicBezTo>
                  <a:cubicBezTo>
                    <a:pt x="117367" y="274577"/>
                    <a:pt x="86620" y="260642"/>
                    <a:pt x="64284" y="238535"/>
                  </a:cubicBezTo>
                  <a:cubicBezTo>
                    <a:pt x="42177" y="216122"/>
                    <a:pt x="28165" y="185376"/>
                    <a:pt x="28165" y="151381"/>
                  </a:cubicBezTo>
                  <a:cubicBezTo>
                    <a:pt x="28165" y="117377"/>
                    <a:pt x="42177" y="86639"/>
                    <a:pt x="64284" y="64294"/>
                  </a:cubicBezTo>
                  <a:cubicBezTo>
                    <a:pt x="86630" y="42186"/>
                    <a:pt x="117367" y="28175"/>
                    <a:pt x="151447" y="28175"/>
                  </a:cubicBezTo>
                  <a:cubicBezTo>
                    <a:pt x="185452" y="28175"/>
                    <a:pt x="216179" y="42186"/>
                    <a:pt x="238601" y="64294"/>
                  </a:cubicBezTo>
                  <a:cubicBezTo>
                    <a:pt x="260718" y="86639"/>
                    <a:pt x="274434" y="117367"/>
                    <a:pt x="274653" y="151381"/>
                  </a:cubicBezTo>
                  <a:cubicBezTo>
                    <a:pt x="274434" y="185376"/>
                    <a:pt x="260728" y="216122"/>
                    <a:pt x="238601" y="238535"/>
                  </a:cubicBezTo>
                  <a:close/>
                  <a:moveTo>
                    <a:pt x="258432" y="44453"/>
                  </a:moveTo>
                  <a:cubicBezTo>
                    <a:pt x="230962" y="17040"/>
                    <a:pt x="193100" y="0"/>
                    <a:pt x="151447" y="0"/>
                  </a:cubicBezTo>
                  <a:cubicBezTo>
                    <a:pt x="109490" y="0"/>
                    <a:pt x="71628" y="17040"/>
                    <a:pt x="44444" y="44453"/>
                  </a:cubicBezTo>
                  <a:cubicBezTo>
                    <a:pt x="17040" y="71638"/>
                    <a:pt x="0" y="109509"/>
                    <a:pt x="0" y="151381"/>
                  </a:cubicBezTo>
                  <a:cubicBezTo>
                    <a:pt x="0" y="193024"/>
                    <a:pt x="17040" y="230896"/>
                    <a:pt x="44453" y="258308"/>
                  </a:cubicBezTo>
                  <a:cubicBezTo>
                    <a:pt x="71638" y="285798"/>
                    <a:pt x="109499" y="302762"/>
                    <a:pt x="151457" y="302762"/>
                  </a:cubicBezTo>
                  <a:cubicBezTo>
                    <a:pt x="193110" y="302762"/>
                    <a:pt x="230962" y="285798"/>
                    <a:pt x="258442" y="258308"/>
                  </a:cubicBezTo>
                  <a:cubicBezTo>
                    <a:pt x="285855" y="230896"/>
                    <a:pt x="302895" y="193024"/>
                    <a:pt x="302895" y="151381"/>
                  </a:cubicBezTo>
                  <a:cubicBezTo>
                    <a:pt x="302895" y="109509"/>
                    <a:pt x="285855" y="71638"/>
                    <a:pt x="258432" y="44453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 flipH="false" flipV="false" rot="21600000">
            <a:off x="1243013" y="606425"/>
            <a:ext cx="5141175" cy="590550"/>
          </a:xfrm>
          <a:prstGeom prst="rect">
            <a:avLst/>
          </a:prstGeom>
        </p:spPr>
        <p:txBody>
          <a:bodyPr anchor="t" bIns="0" lIns="0" rIns="0" rtlCol="false" tIns="61200"/>
          <a:lstStyle/>
          <a:p>
            <a:pPr algn="ctr">
              <a:lnSpc>
                <a:spcPts val="4620"/>
              </a:lnSpc>
            </a:pPr>
            <a:r>
              <a:rPr lang="en-US" b="true" i="false" spc="0" sz="4200">
                <a:solidFill>
                  <a:srgbClr val="000000">
                    <a:alpha val="100000"/>
                  </a:srgbClr>
                </a:solidFill>
                <a:latin typeface="Dela Gothic One"/>
              </a:rPr>
              <a:t>Lycée Connecté</a:t>
            </a:r>
          </a:p>
        </p:txBody>
      </p:sp>
      <p:grpSp>
        <p:nvGrpSpPr>
          <p:cNvPr id="7" name="Group 7"/>
          <p:cNvGrpSpPr/>
          <p:nvPr/>
        </p:nvGrpSpPr>
        <p:grpSpPr>
          <a:xfrm flipH="false" rot="21600000">
            <a:off x="-300718" y="1016546"/>
            <a:ext cx="1343006" cy="590550"/>
            <a:chOff x="-300718" y="1016546"/>
            <a:chExt cx="1343006" cy="590550"/>
          </a:xfrm>
        </p:grpSpPr>
        <p:sp>
          <p:nvSpPr>
            <p:cNvPr id="6" name="Freeform 6"/>
            <p:cNvSpPr/>
            <p:nvPr/>
          </p:nvSpPr>
          <p:cNvSpPr>
            <a:picLocks noChangeAspect="1"/>
          </p:cNvSpPr>
          <p:spPr>
            <a:xfrm>
              <a:off x="-300718" y="1016546"/>
              <a:ext cx="1343006" cy="590550"/>
            </a:xfrm>
            <a:custGeom>
              <a:avLst/>
              <a:gdLst/>
              <a:ahLst/>
              <a:cxnLst/>
              <a:pathLst>
                <a:path h="132893" w="304800">
                  <a:moveTo>
                    <a:pt x="247469" y="0"/>
                  </a:moveTo>
                  <a:cubicBezTo>
                    <a:pt x="234410" y="0"/>
                    <a:pt x="222361" y="5067"/>
                    <a:pt x="212722" y="13583"/>
                  </a:cubicBezTo>
                  <a:cubicBezTo>
                    <a:pt x="205426" y="20041"/>
                    <a:pt x="194443" y="20041"/>
                    <a:pt x="187138" y="13583"/>
                  </a:cubicBezTo>
                  <a:cubicBezTo>
                    <a:pt x="177508" y="5067"/>
                    <a:pt x="165459" y="0"/>
                    <a:pt x="152400" y="0"/>
                  </a:cubicBezTo>
                  <a:cubicBezTo>
                    <a:pt x="139341" y="0"/>
                    <a:pt x="127292" y="5067"/>
                    <a:pt x="117653" y="13583"/>
                  </a:cubicBezTo>
                  <a:cubicBezTo>
                    <a:pt x="110357" y="20041"/>
                    <a:pt x="99374" y="20041"/>
                    <a:pt x="92069" y="13583"/>
                  </a:cubicBezTo>
                  <a:cubicBezTo>
                    <a:pt x="82439" y="5067"/>
                    <a:pt x="70390" y="0"/>
                    <a:pt x="57331" y="0"/>
                  </a:cubicBezTo>
                  <a:cubicBezTo>
                    <a:pt x="25670" y="0"/>
                    <a:pt x="0" y="29747"/>
                    <a:pt x="0" y="66446"/>
                  </a:cubicBezTo>
                  <a:cubicBezTo>
                    <a:pt x="0" y="103146"/>
                    <a:pt x="25670" y="132893"/>
                    <a:pt x="57331" y="132893"/>
                  </a:cubicBezTo>
                  <a:cubicBezTo>
                    <a:pt x="70390" y="132893"/>
                    <a:pt x="82439" y="127825"/>
                    <a:pt x="92078" y="119310"/>
                  </a:cubicBezTo>
                  <a:cubicBezTo>
                    <a:pt x="99374" y="112852"/>
                    <a:pt x="110357" y="112852"/>
                    <a:pt x="117662" y="119310"/>
                  </a:cubicBezTo>
                  <a:cubicBezTo>
                    <a:pt x="127302" y="127835"/>
                    <a:pt x="139341" y="132893"/>
                    <a:pt x="152410" y="132893"/>
                  </a:cubicBezTo>
                  <a:cubicBezTo>
                    <a:pt x="165468" y="132893"/>
                    <a:pt x="177517" y="127825"/>
                    <a:pt x="187157" y="119310"/>
                  </a:cubicBezTo>
                  <a:cubicBezTo>
                    <a:pt x="194453" y="112852"/>
                    <a:pt x="205435" y="112852"/>
                    <a:pt x="212741" y="119310"/>
                  </a:cubicBezTo>
                  <a:cubicBezTo>
                    <a:pt x="222380" y="127835"/>
                    <a:pt x="234420" y="132893"/>
                    <a:pt x="247488" y="132893"/>
                  </a:cubicBezTo>
                  <a:cubicBezTo>
                    <a:pt x="279130" y="132893"/>
                    <a:pt x="304800" y="103146"/>
                    <a:pt x="304800" y="66446"/>
                  </a:cubicBezTo>
                  <a:cubicBezTo>
                    <a:pt x="304800" y="29747"/>
                    <a:pt x="279130" y="0"/>
                    <a:pt x="247469" y="0"/>
                  </a:cubicBezTo>
                  <a:close/>
                </a:path>
              </a:pathLst>
            </a:custGeom>
            <a:solidFill>
              <a:srgbClr val="22DFB5">
                <a:alpha val="100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flipH="false" rot="21600000">
            <a:off x="5772169" y="3200943"/>
            <a:ext cx="1323956" cy="581025"/>
            <a:chOff x="5772169" y="3200943"/>
            <a:chExt cx="1323956" cy="581025"/>
          </a:xfrm>
        </p:grpSpPr>
        <p:sp>
          <p:nvSpPr>
            <p:cNvPr id="8" name="Freeform 8"/>
            <p:cNvSpPr/>
            <p:nvPr/>
          </p:nvSpPr>
          <p:cNvSpPr>
            <a:picLocks noChangeAspect="1"/>
          </p:cNvSpPr>
          <p:spPr>
            <a:xfrm>
              <a:off x="5772169" y="3200943"/>
              <a:ext cx="1323956" cy="581025"/>
            </a:xfrm>
            <a:custGeom>
              <a:avLst/>
              <a:gdLst/>
              <a:ahLst/>
              <a:cxnLst/>
              <a:pathLst>
                <a:path h="132893" w="304800">
                  <a:moveTo>
                    <a:pt x="247469" y="0"/>
                  </a:moveTo>
                  <a:cubicBezTo>
                    <a:pt x="234410" y="0"/>
                    <a:pt x="222361" y="5067"/>
                    <a:pt x="212722" y="13583"/>
                  </a:cubicBezTo>
                  <a:cubicBezTo>
                    <a:pt x="205426" y="20041"/>
                    <a:pt x="194443" y="20041"/>
                    <a:pt x="187138" y="13583"/>
                  </a:cubicBezTo>
                  <a:cubicBezTo>
                    <a:pt x="177508" y="5067"/>
                    <a:pt x="165459" y="0"/>
                    <a:pt x="152400" y="0"/>
                  </a:cubicBezTo>
                  <a:cubicBezTo>
                    <a:pt x="139341" y="0"/>
                    <a:pt x="127292" y="5067"/>
                    <a:pt x="117653" y="13583"/>
                  </a:cubicBezTo>
                  <a:cubicBezTo>
                    <a:pt x="110357" y="20041"/>
                    <a:pt x="99374" y="20041"/>
                    <a:pt x="92069" y="13583"/>
                  </a:cubicBezTo>
                  <a:cubicBezTo>
                    <a:pt x="82439" y="5067"/>
                    <a:pt x="70390" y="0"/>
                    <a:pt x="57331" y="0"/>
                  </a:cubicBezTo>
                  <a:cubicBezTo>
                    <a:pt x="25670" y="0"/>
                    <a:pt x="0" y="29747"/>
                    <a:pt x="0" y="66446"/>
                  </a:cubicBezTo>
                  <a:cubicBezTo>
                    <a:pt x="0" y="103146"/>
                    <a:pt x="25670" y="132893"/>
                    <a:pt x="57331" y="132893"/>
                  </a:cubicBezTo>
                  <a:cubicBezTo>
                    <a:pt x="70390" y="132893"/>
                    <a:pt x="82439" y="127825"/>
                    <a:pt x="92078" y="119310"/>
                  </a:cubicBezTo>
                  <a:cubicBezTo>
                    <a:pt x="99374" y="112852"/>
                    <a:pt x="110357" y="112852"/>
                    <a:pt x="117662" y="119310"/>
                  </a:cubicBezTo>
                  <a:cubicBezTo>
                    <a:pt x="127302" y="127835"/>
                    <a:pt x="139341" y="132893"/>
                    <a:pt x="152410" y="132893"/>
                  </a:cubicBezTo>
                  <a:cubicBezTo>
                    <a:pt x="165468" y="132893"/>
                    <a:pt x="177517" y="127825"/>
                    <a:pt x="187157" y="119310"/>
                  </a:cubicBezTo>
                  <a:cubicBezTo>
                    <a:pt x="194453" y="112852"/>
                    <a:pt x="205435" y="112852"/>
                    <a:pt x="212741" y="119310"/>
                  </a:cubicBezTo>
                  <a:cubicBezTo>
                    <a:pt x="222380" y="127835"/>
                    <a:pt x="234420" y="132893"/>
                    <a:pt x="247488" y="132893"/>
                  </a:cubicBezTo>
                  <a:cubicBezTo>
                    <a:pt x="279130" y="132893"/>
                    <a:pt x="304800" y="103146"/>
                    <a:pt x="304800" y="66446"/>
                  </a:cubicBezTo>
                  <a:cubicBezTo>
                    <a:pt x="304800" y="29747"/>
                    <a:pt x="279130" y="0"/>
                    <a:pt x="247469" y="0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 flipH="false" flipV="false" rot="21600000">
            <a:off x="1809750" y="1682115"/>
            <a:ext cx="4007700" cy="685800"/>
          </a:xfrm>
          <a:prstGeom prst="rect">
            <a:avLst/>
          </a:prstGeom>
        </p:spPr>
        <p:txBody>
          <a:bodyPr anchor="t" bIns="0" lIns="0" rIns="0" rtlCol="false" tIns="18000"/>
          <a:lstStyle/>
          <a:p>
            <a:pPr algn="ctr">
              <a:lnSpc>
                <a:spcPts val="1800"/>
              </a:lnSpc>
            </a:pPr>
            <a:r>
              <a:rPr lang="en-US" b="false" i="false" spc="0" sz="1200">
                <a:solidFill>
                  <a:srgbClr val="000000">
                    <a:alpha val="100000"/>
                  </a:srgbClr>
                </a:solidFill>
                <a:latin typeface="HK Grotesk"/>
              </a:rPr>
              <a:t>Lycée Connecté est une plateforme numérique conçue pour améliorer la communication et l'organisation dans les lycées de Nouvelle-Aquitaine.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2481263" y="2619883"/>
            <a:ext cx="2657475" cy="265747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flipH="false" rot="1800000">
            <a:off x="2062651" y="4331303"/>
            <a:ext cx="962025" cy="876300"/>
            <a:chOff x="2062651" y="4331303"/>
            <a:chExt cx="962025" cy="876300"/>
          </a:xfrm>
        </p:grpSpPr>
        <p:sp>
          <p:nvSpPr>
            <p:cNvPr id="12" name="Freeform 12"/>
            <p:cNvSpPr/>
            <p:nvPr/>
          </p:nvSpPr>
          <p:cNvSpPr>
            <a:picLocks noChangeAspect="1"/>
          </p:cNvSpPr>
          <p:spPr>
            <a:xfrm>
              <a:off x="2062651" y="4331303"/>
              <a:ext cx="962025" cy="876300"/>
            </a:xfrm>
            <a:custGeom>
              <a:avLst/>
              <a:gdLst/>
              <a:ahLst/>
              <a:cxnLst/>
              <a:pathLst>
                <a:path h="276647" w="304800">
                  <a:moveTo>
                    <a:pt x="257175" y="90698"/>
                  </a:moveTo>
                  <a:lnTo>
                    <a:pt x="234887" y="90698"/>
                  </a:lnTo>
                  <a:lnTo>
                    <a:pt x="246031" y="71401"/>
                  </a:lnTo>
                  <a:cubicBezTo>
                    <a:pt x="259128" y="48712"/>
                    <a:pt x="251279" y="19442"/>
                    <a:pt x="228600" y="6345"/>
                  </a:cubicBezTo>
                  <a:cubicBezTo>
                    <a:pt x="205911" y="-6752"/>
                    <a:pt x="176641" y="1097"/>
                    <a:pt x="163544" y="23776"/>
                  </a:cubicBezTo>
                  <a:lnTo>
                    <a:pt x="152400" y="43073"/>
                  </a:lnTo>
                  <a:lnTo>
                    <a:pt x="141256" y="23776"/>
                  </a:lnTo>
                  <a:cubicBezTo>
                    <a:pt x="128159" y="1087"/>
                    <a:pt x="98889" y="-6752"/>
                    <a:pt x="76200" y="6345"/>
                  </a:cubicBezTo>
                  <a:cubicBezTo>
                    <a:pt x="53511" y="19442"/>
                    <a:pt x="45672" y="48722"/>
                    <a:pt x="58769" y="71401"/>
                  </a:cubicBezTo>
                  <a:lnTo>
                    <a:pt x="69914" y="90698"/>
                  </a:lnTo>
                  <a:lnTo>
                    <a:pt x="47625" y="90698"/>
                  </a:lnTo>
                  <a:cubicBezTo>
                    <a:pt x="21431" y="90698"/>
                    <a:pt x="0" y="112130"/>
                    <a:pt x="0" y="138323"/>
                  </a:cubicBezTo>
                  <a:cubicBezTo>
                    <a:pt x="0" y="164517"/>
                    <a:pt x="21431" y="185948"/>
                    <a:pt x="47625" y="185948"/>
                  </a:cubicBezTo>
                  <a:lnTo>
                    <a:pt x="69914" y="185948"/>
                  </a:lnTo>
                  <a:lnTo>
                    <a:pt x="58769" y="205246"/>
                  </a:lnTo>
                  <a:cubicBezTo>
                    <a:pt x="45672" y="227935"/>
                    <a:pt x="53521" y="257205"/>
                    <a:pt x="76200" y="270302"/>
                  </a:cubicBezTo>
                  <a:cubicBezTo>
                    <a:pt x="98889" y="283399"/>
                    <a:pt x="128159" y="275550"/>
                    <a:pt x="141256" y="252871"/>
                  </a:cubicBezTo>
                  <a:lnTo>
                    <a:pt x="152400" y="233573"/>
                  </a:lnTo>
                  <a:lnTo>
                    <a:pt x="163544" y="252871"/>
                  </a:lnTo>
                  <a:cubicBezTo>
                    <a:pt x="176641" y="275560"/>
                    <a:pt x="205921" y="283399"/>
                    <a:pt x="228600" y="270302"/>
                  </a:cubicBezTo>
                  <a:cubicBezTo>
                    <a:pt x="251289" y="257205"/>
                    <a:pt x="259128" y="227925"/>
                    <a:pt x="246031" y="205246"/>
                  </a:cubicBezTo>
                  <a:lnTo>
                    <a:pt x="234887" y="185948"/>
                  </a:lnTo>
                  <a:lnTo>
                    <a:pt x="257175" y="185948"/>
                  </a:lnTo>
                  <a:cubicBezTo>
                    <a:pt x="283369" y="185948"/>
                    <a:pt x="304800" y="164517"/>
                    <a:pt x="304800" y="138323"/>
                  </a:cubicBezTo>
                  <a:cubicBezTo>
                    <a:pt x="304800" y="112130"/>
                    <a:pt x="283369" y="90698"/>
                    <a:pt x="257175" y="90698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b="0" l="0" r="0" t="0"/>
          <a:stretch>
            <a:fillRect/>
          </a:stretch>
        </p:blipFill>
        <p:spPr>
          <a:xfrm flipH="false" rot="0">
            <a:off x="0" y="0"/>
            <a:ext cx="7620000" cy="272425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flipH="false" rot="21600000">
            <a:off x="4405313" y="408337"/>
            <a:ext cx="2952750" cy="2952750"/>
            <a:chOff x="4405313" y="408337"/>
            <a:chExt cx="2952750" cy="2952750"/>
          </a:xfrm>
        </p:grpSpPr>
        <p:sp>
          <p:nvSpPr>
            <p:cNvPr id="3" name="Freeform 3"/>
            <p:cNvSpPr/>
            <p:nvPr/>
          </p:nvSpPr>
          <p:cNvSpPr>
            <a:picLocks noChangeAspect="1"/>
          </p:cNvSpPr>
          <p:spPr>
            <a:xfrm>
              <a:off x="4405313" y="408337"/>
              <a:ext cx="2952750" cy="2952750"/>
            </a:xfrm>
            <a:custGeom>
              <a:avLst/>
              <a:gdLst/>
              <a:ahLst/>
              <a:cxnLst/>
              <a:pathLst>
                <a:path h="302762" w="302895">
                  <a:moveTo>
                    <a:pt x="238601" y="238535"/>
                  </a:moveTo>
                  <a:cubicBezTo>
                    <a:pt x="216179" y="260642"/>
                    <a:pt x="185452" y="274577"/>
                    <a:pt x="151447" y="274577"/>
                  </a:cubicBezTo>
                  <a:cubicBezTo>
                    <a:pt x="117367" y="274577"/>
                    <a:pt x="86620" y="260642"/>
                    <a:pt x="64284" y="238535"/>
                  </a:cubicBezTo>
                  <a:cubicBezTo>
                    <a:pt x="42177" y="216122"/>
                    <a:pt x="28165" y="185376"/>
                    <a:pt x="28165" y="151381"/>
                  </a:cubicBezTo>
                  <a:cubicBezTo>
                    <a:pt x="28165" y="117377"/>
                    <a:pt x="42177" y="86639"/>
                    <a:pt x="64284" y="64294"/>
                  </a:cubicBezTo>
                  <a:cubicBezTo>
                    <a:pt x="86630" y="42186"/>
                    <a:pt x="117367" y="28175"/>
                    <a:pt x="151447" y="28175"/>
                  </a:cubicBezTo>
                  <a:cubicBezTo>
                    <a:pt x="185452" y="28175"/>
                    <a:pt x="216179" y="42186"/>
                    <a:pt x="238601" y="64294"/>
                  </a:cubicBezTo>
                  <a:cubicBezTo>
                    <a:pt x="260718" y="86639"/>
                    <a:pt x="274434" y="117367"/>
                    <a:pt x="274653" y="151381"/>
                  </a:cubicBezTo>
                  <a:cubicBezTo>
                    <a:pt x="274434" y="185376"/>
                    <a:pt x="260728" y="216122"/>
                    <a:pt x="238601" y="238535"/>
                  </a:cubicBezTo>
                  <a:close/>
                  <a:moveTo>
                    <a:pt x="258432" y="44453"/>
                  </a:moveTo>
                  <a:cubicBezTo>
                    <a:pt x="230962" y="17040"/>
                    <a:pt x="193100" y="0"/>
                    <a:pt x="151447" y="0"/>
                  </a:cubicBezTo>
                  <a:cubicBezTo>
                    <a:pt x="109490" y="0"/>
                    <a:pt x="71628" y="17040"/>
                    <a:pt x="44444" y="44453"/>
                  </a:cubicBezTo>
                  <a:cubicBezTo>
                    <a:pt x="17040" y="71638"/>
                    <a:pt x="0" y="109509"/>
                    <a:pt x="0" y="151381"/>
                  </a:cubicBezTo>
                  <a:cubicBezTo>
                    <a:pt x="0" y="193024"/>
                    <a:pt x="17040" y="230896"/>
                    <a:pt x="44453" y="258308"/>
                  </a:cubicBezTo>
                  <a:cubicBezTo>
                    <a:pt x="71638" y="285798"/>
                    <a:pt x="109499" y="302762"/>
                    <a:pt x="151457" y="302762"/>
                  </a:cubicBezTo>
                  <a:cubicBezTo>
                    <a:pt x="193110" y="302762"/>
                    <a:pt x="230962" y="285798"/>
                    <a:pt x="258442" y="258308"/>
                  </a:cubicBezTo>
                  <a:cubicBezTo>
                    <a:pt x="285855" y="230896"/>
                    <a:pt x="302895" y="193024"/>
                    <a:pt x="302895" y="151381"/>
                  </a:cubicBezTo>
                  <a:cubicBezTo>
                    <a:pt x="302895" y="109509"/>
                    <a:pt x="285855" y="71638"/>
                    <a:pt x="258432" y="44453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cxnSp>
        <p:nvCxnSpPr>
          <p:cNvPr id="5" name="Straight Connector 5"/>
          <p:cNvCxnSpPr>
            <a:cxnSpLocks/>
          </p:cNvCxnSpPr>
          <p:nvPr/>
        </p:nvCxnSpPr>
        <p:spPr>
          <a:xfrm flipH="false" rot="5400000">
            <a:off x="1762125" y="1623727"/>
            <a:ext cx="4095750" cy="0"/>
          </a:xfrm>
          <a:prstGeom prst="line">
            <a:avLst/>
          </a:prstGeom>
          <a:ln cap="flat" w="28575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 flipH="false" flipV="false" rot="21600000">
            <a:off x="525780" y="1651331"/>
            <a:ext cx="2436075" cy="400050"/>
          </a:xfrm>
          <a:prstGeom prst="rect">
            <a:avLst/>
          </a:prstGeom>
        </p:spPr>
        <p:txBody>
          <a:bodyPr anchor="t" bIns="0" lIns="0" rIns="0" rtlCol="false" tIns="18000"/>
          <a:lstStyle/>
          <a:p>
            <a:pPr algn="r">
              <a:lnSpc>
                <a:spcPts val="1560"/>
              </a:lnSpc>
            </a:pPr>
            <a:r>
              <a:rPr lang="en-US" b="false" i="false" spc="0" sz="1200">
                <a:solidFill>
                  <a:srgbClr val="000000">
                    <a:alpha val="100000"/>
                  </a:srgbClr>
                </a:solidFill>
                <a:latin typeface="HK Grotesk"/>
              </a:rPr>
              <a:t>Accès sécurisé aux notes, bulletins et ressources scolaires.</a:t>
            </a:r>
          </a:p>
        </p:txBody>
      </p:sp>
      <p:sp>
        <p:nvSpPr>
          <p:cNvPr id="7" name="TextBox 7"/>
          <p:cNvSpPr txBox="1"/>
          <p:nvPr/>
        </p:nvSpPr>
        <p:spPr>
          <a:xfrm flipH="false" flipV="false" rot="21600000">
            <a:off x="525780" y="675933"/>
            <a:ext cx="2436075" cy="276225"/>
          </a:xfrm>
          <a:prstGeom prst="rect">
            <a:avLst/>
          </a:prstGeom>
        </p:spPr>
        <p:txBody>
          <a:bodyPr anchor="t" bIns="0" lIns="0" rIns="0" rtlCol="false" tIns="25200"/>
          <a:lstStyle/>
          <a:p>
            <a:pPr algn="r">
              <a:lnSpc>
                <a:spcPts val="2160"/>
              </a:lnSpc>
            </a:pPr>
            <a:r>
              <a:rPr lang="en-US" b="true" i="false" spc="0" sz="1800">
                <a:solidFill>
                  <a:srgbClr val="000000">
                    <a:alpha val="100000"/>
                  </a:srgbClr>
                </a:solidFill>
                <a:latin typeface="Dela Gothic One"/>
              </a:rPr>
              <a:t>Espace personnel</a:t>
            </a:r>
          </a:p>
        </p:txBody>
      </p:sp>
      <p:grpSp>
        <p:nvGrpSpPr>
          <p:cNvPr id="9" name="Group 9"/>
          <p:cNvGrpSpPr/>
          <p:nvPr/>
        </p:nvGrpSpPr>
        <p:grpSpPr>
          <a:xfrm flipH="false" rot="21600000">
            <a:off x="3414713" y="517850"/>
            <a:ext cx="790575" cy="790575"/>
            <a:chOff x="3414713" y="517850"/>
            <a:chExt cx="790575" cy="790575"/>
          </a:xfrm>
        </p:grpSpPr>
        <p:sp>
          <p:nvSpPr>
            <p:cNvPr id="8" name="Freeform 8"/>
            <p:cNvSpPr/>
            <p:nvPr/>
          </p:nvSpPr>
          <p:cNvSpPr>
            <a:picLocks noChangeAspect="1"/>
          </p:cNvSpPr>
          <p:spPr>
            <a:xfrm>
              <a:off x="3414713" y="517850"/>
              <a:ext cx="790575" cy="790575"/>
            </a:xfrm>
            <a:custGeom>
              <a:avLst/>
              <a:gdLst/>
              <a:ahLst/>
              <a:cxnLst/>
              <a:pathLst>
                <a:path h="302685" w="30290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 flipH="false" flipV="false" rot="21600000">
            <a:off x="3431448" y="675733"/>
            <a:ext cx="764303" cy="409575"/>
          </a:xfrm>
          <a:prstGeom prst="rect">
            <a:avLst/>
          </a:prstGeom>
        </p:spPr>
        <p:txBody>
          <a:bodyPr anchor="t" bIns="0" lIns="0" rIns="0" rtlCol="false" tIns="39600"/>
          <a:lstStyle/>
          <a:p>
            <a:pPr algn="ctr">
              <a:lnSpc>
                <a:spcPts val="3240"/>
              </a:lnSpc>
            </a:pPr>
            <a:r>
              <a:rPr lang="en-US" b="true" i="false" spc="0" sz="2700">
                <a:solidFill>
                  <a:srgbClr val="FFFFFF">
                    <a:alpha val="100000"/>
                  </a:srgbClr>
                </a:solidFill>
                <a:latin typeface="Dela Gothic One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 flipH="false" rot="21600000">
            <a:off x="6991350" y="831210"/>
            <a:ext cx="581025" cy="581025"/>
            <a:chOff x="6991350" y="831210"/>
            <a:chExt cx="581025" cy="581025"/>
          </a:xfrm>
        </p:grpSpPr>
        <p:sp>
          <p:nvSpPr>
            <p:cNvPr id="11" name="Freeform 11"/>
            <p:cNvSpPr/>
            <p:nvPr/>
          </p:nvSpPr>
          <p:cNvSpPr>
            <a:picLocks noChangeAspect="1"/>
          </p:cNvSpPr>
          <p:spPr>
            <a:xfrm>
              <a:off x="6991350" y="831210"/>
              <a:ext cx="581025" cy="581025"/>
            </a:xfrm>
            <a:custGeom>
              <a:avLst/>
              <a:gdLst/>
              <a:ahLst/>
              <a:cxnLst/>
              <a:pathLst>
                <a:path h="304800" w="304800">
                  <a:moveTo>
                    <a:pt x="228600" y="76200"/>
                  </a:moveTo>
                  <a:cubicBezTo>
                    <a:pt x="228600" y="34290"/>
                    <a:pt x="194310" y="0"/>
                    <a:pt x="152400" y="0"/>
                  </a:cubicBezTo>
                  <a:cubicBezTo>
                    <a:pt x="110490" y="0"/>
                    <a:pt x="76200" y="34290"/>
                    <a:pt x="76200" y="76200"/>
                  </a:cubicBezTo>
                  <a:cubicBezTo>
                    <a:pt x="34290" y="76200"/>
                    <a:pt x="0" y="110490"/>
                    <a:pt x="0" y="152400"/>
                  </a:cubicBezTo>
                  <a:cubicBezTo>
                    <a:pt x="0" y="194310"/>
                    <a:pt x="34290" y="228600"/>
                    <a:pt x="76200" y="228600"/>
                  </a:cubicBezTo>
                  <a:cubicBezTo>
                    <a:pt x="76200" y="270510"/>
                    <a:pt x="110490" y="304800"/>
                    <a:pt x="152400" y="304800"/>
                  </a:cubicBezTo>
                  <a:cubicBezTo>
                    <a:pt x="194310" y="304800"/>
                    <a:pt x="228600" y="270510"/>
                    <a:pt x="228600" y="228600"/>
                  </a:cubicBezTo>
                  <a:cubicBezTo>
                    <a:pt x="270510" y="228600"/>
                    <a:pt x="304800" y="194310"/>
                    <a:pt x="304800" y="152400"/>
                  </a:cubicBezTo>
                  <a:cubicBezTo>
                    <a:pt x="304800" y="110490"/>
                    <a:pt x="270510" y="76200"/>
                    <a:pt x="228600" y="76200"/>
                  </a:cubicBezTo>
                  <a:close/>
                </a:path>
              </a:pathLst>
            </a:custGeom>
            <a:solidFill>
              <a:srgbClr val="22DFB5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flipH="false" rot="21600000">
            <a:off x="4162558" y="2432391"/>
            <a:ext cx="866642" cy="381000"/>
            <a:chOff x="4162558" y="2432391"/>
            <a:chExt cx="866642" cy="381000"/>
          </a:xfrm>
        </p:grpSpPr>
        <p:sp>
          <p:nvSpPr>
            <p:cNvPr id="13" name="Freeform 13"/>
            <p:cNvSpPr/>
            <p:nvPr/>
          </p:nvSpPr>
          <p:cNvSpPr>
            <a:picLocks noChangeAspect="1"/>
          </p:cNvSpPr>
          <p:spPr>
            <a:xfrm>
              <a:off x="4162558" y="2432391"/>
              <a:ext cx="866642" cy="381000"/>
            </a:xfrm>
            <a:custGeom>
              <a:avLst/>
              <a:gdLst/>
              <a:ahLst/>
              <a:cxnLst/>
              <a:pathLst>
                <a:path h="132893" w="304800">
                  <a:moveTo>
                    <a:pt x="247469" y="0"/>
                  </a:moveTo>
                  <a:cubicBezTo>
                    <a:pt x="234410" y="0"/>
                    <a:pt x="222361" y="5067"/>
                    <a:pt x="212722" y="13583"/>
                  </a:cubicBezTo>
                  <a:cubicBezTo>
                    <a:pt x="205426" y="20041"/>
                    <a:pt x="194443" y="20041"/>
                    <a:pt x="187138" y="13583"/>
                  </a:cubicBezTo>
                  <a:cubicBezTo>
                    <a:pt x="177508" y="5067"/>
                    <a:pt x="165459" y="0"/>
                    <a:pt x="152400" y="0"/>
                  </a:cubicBezTo>
                  <a:cubicBezTo>
                    <a:pt x="139341" y="0"/>
                    <a:pt x="127292" y="5067"/>
                    <a:pt x="117653" y="13583"/>
                  </a:cubicBezTo>
                  <a:cubicBezTo>
                    <a:pt x="110357" y="20041"/>
                    <a:pt x="99374" y="20041"/>
                    <a:pt x="92069" y="13583"/>
                  </a:cubicBezTo>
                  <a:cubicBezTo>
                    <a:pt x="82439" y="5067"/>
                    <a:pt x="70390" y="0"/>
                    <a:pt x="57331" y="0"/>
                  </a:cubicBezTo>
                  <a:cubicBezTo>
                    <a:pt x="25670" y="0"/>
                    <a:pt x="0" y="29747"/>
                    <a:pt x="0" y="66446"/>
                  </a:cubicBezTo>
                  <a:cubicBezTo>
                    <a:pt x="0" y="103146"/>
                    <a:pt x="25670" y="132893"/>
                    <a:pt x="57331" y="132893"/>
                  </a:cubicBezTo>
                  <a:cubicBezTo>
                    <a:pt x="70390" y="132893"/>
                    <a:pt x="82439" y="127825"/>
                    <a:pt x="92078" y="119310"/>
                  </a:cubicBezTo>
                  <a:cubicBezTo>
                    <a:pt x="99374" y="112852"/>
                    <a:pt x="110357" y="112852"/>
                    <a:pt x="117662" y="119310"/>
                  </a:cubicBezTo>
                  <a:cubicBezTo>
                    <a:pt x="127302" y="127835"/>
                    <a:pt x="139341" y="132893"/>
                    <a:pt x="152410" y="132893"/>
                  </a:cubicBezTo>
                  <a:cubicBezTo>
                    <a:pt x="165468" y="132893"/>
                    <a:pt x="177517" y="127825"/>
                    <a:pt x="187157" y="119310"/>
                  </a:cubicBezTo>
                  <a:cubicBezTo>
                    <a:pt x="194453" y="112852"/>
                    <a:pt x="205435" y="112852"/>
                    <a:pt x="212741" y="119310"/>
                  </a:cubicBezTo>
                  <a:cubicBezTo>
                    <a:pt x="222380" y="127835"/>
                    <a:pt x="234420" y="132893"/>
                    <a:pt x="247488" y="132893"/>
                  </a:cubicBezTo>
                  <a:cubicBezTo>
                    <a:pt x="279130" y="132893"/>
                    <a:pt x="304800" y="103146"/>
                    <a:pt x="304800" y="66446"/>
                  </a:cubicBezTo>
                  <a:cubicBezTo>
                    <a:pt x="304800" y="29747"/>
                    <a:pt x="279130" y="0"/>
                    <a:pt x="247469" y="0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4667250" y="670218"/>
            <a:ext cx="2428875" cy="242887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 flipH="false" rot="21600000">
            <a:off x="6781800" y="203548"/>
            <a:ext cx="209550" cy="266700"/>
            <a:chOff x="6781800" y="203548"/>
            <a:chExt cx="209550" cy="266700"/>
          </a:xfrm>
        </p:grpSpPr>
        <p:sp>
          <p:nvSpPr>
            <p:cNvPr id="16" name="Freeform 16"/>
            <p:cNvSpPr/>
            <p:nvPr/>
          </p:nvSpPr>
          <p:cNvSpPr>
            <a:picLocks noChangeAspect="1"/>
          </p:cNvSpPr>
          <p:spPr>
            <a:xfrm>
              <a:off x="6781800" y="203548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flipH="false" rot="21600000">
            <a:off x="5057775" y="3099150"/>
            <a:ext cx="209550" cy="266700"/>
            <a:chOff x="5057775" y="3099150"/>
            <a:chExt cx="209550" cy="266700"/>
          </a:xfrm>
        </p:grpSpPr>
        <p:sp>
          <p:nvSpPr>
            <p:cNvPr id="18" name="Freeform 18"/>
            <p:cNvSpPr/>
            <p:nvPr/>
          </p:nvSpPr>
          <p:cNvSpPr>
            <a:picLocks noChangeAspect="1"/>
          </p:cNvSpPr>
          <p:spPr>
            <a:xfrm>
              <a:off x="5057775" y="3099150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b="0" l="0" r="0" t="0"/>
          <a:stretch>
            <a:fillRect/>
          </a:stretch>
        </p:blipFill>
        <p:spPr>
          <a:xfrm flipH="false" rot="0">
            <a:off x="0" y="0"/>
            <a:ext cx="7620000" cy="27242515"/>
          </a:xfrm>
          <a:prstGeom prst="rect">
            <a:avLst/>
          </a:prstGeom>
        </p:spPr>
      </p:pic>
      <p:cxnSp>
        <p:nvCxnSpPr>
          <p:cNvPr id="3" name="Straight Connector 3"/>
          <p:cNvCxnSpPr>
            <a:cxnSpLocks/>
          </p:cNvCxnSpPr>
          <p:nvPr/>
        </p:nvCxnSpPr>
        <p:spPr>
          <a:xfrm flipH="false" rot="5400000">
            <a:off x="1762125" y="1652302"/>
            <a:ext cx="4095750" cy="0"/>
          </a:xfrm>
          <a:prstGeom prst="line">
            <a:avLst/>
          </a:prstGeom>
          <a:ln cap="flat" w="28575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/>
          <p:cNvGrpSpPr/>
          <p:nvPr/>
        </p:nvGrpSpPr>
        <p:grpSpPr>
          <a:xfrm flipH="false" rot="21600000">
            <a:off x="263843" y="401002"/>
            <a:ext cx="2952750" cy="2952750"/>
            <a:chOff x="263843" y="401002"/>
            <a:chExt cx="2952750" cy="2952750"/>
          </a:xfrm>
        </p:grpSpPr>
        <p:sp>
          <p:nvSpPr>
            <p:cNvPr id="4" name="Freeform 4"/>
            <p:cNvSpPr/>
            <p:nvPr/>
          </p:nvSpPr>
          <p:cNvSpPr>
            <a:picLocks noChangeAspect="1"/>
          </p:cNvSpPr>
          <p:spPr>
            <a:xfrm>
              <a:off x="263843" y="401002"/>
              <a:ext cx="2952750" cy="2952750"/>
            </a:xfrm>
            <a:custGeom>
              <a:avLst/>
              <a:gdLst/>
              <a:ahLst/>
              <a:cxnLst/>
              <a:pathLst>
                <a:path h="302762" w="302895">
                  <a:moveTo>
                    <a:pt x="238601" y="238535"/>
                  </a:moveTo>
                  <a:cubicBezTo>
                    <a:pt x="216179" y="260642"/>
                    <a:pt x="185452" y="274577"/>
                    <a:pt x="151447" y="274577"/>
                  </a:cubicBezTo>
                  <a:cubicBezTo>
                    <a:pt x="117367" y="274577"/>
                    <a:pt x="86620" y="260642"/>
                    <a:pt x="64284" y="238535"/>
                  </a:cubicBezTo>
                  <a:cubicBezTo>
                    <a:pt x="42177" y="216122"/>
                    <a:pt x="28165" y="185376"/>
                    <a:pt x="28165" y="151381"/>
                  </a:cubicBezTo>
                  <a:cubicBezTo>
                    <a:pt x="28165" y="117377"/>
                    <a:pt x="42177" y="86639"/>
                    <a:pt x="64284" y="64294"/>
                  </a:cubicBezTo>
                  <a:cubicBezTo>
                    <a:pt x="86630" y="42186"/>
                    <a:pt x="117367" y="28175"/>
                    <a:pt x="151447" y="28175"/>
                  </a:cubicBezTo>
                  <a:cubicBezTo>
                    <a:pt x="185452" y="28175"/>
                    <a:pt x="216179" y="42186"/>
                    <a:pt x="238601" y="64294"/>
                  </a:cubicBezTo>
                  <a:cubicBezTo>
                    <a:pt x="260718" y="86639"/>
                    <a:pt x="274434" y="117367"/>
                    <a:pt x="274653" y="151381"/>
                  </a:cubicBezTo>
                  <a:cubicBezTo>
                    <a:pt x="274434" y="185376"/>
                    <a:pt x="260728" y="216122"/>
                    <a:pt x="238601" y="238535"/>
                  </a:cubicBezTo>
                  <a:close/>
                  <a:moveTo>
                    <a:pt x="258432" y="44453"/>
                  </a:moveTo>
                  <a:cubicBezTo>
                    <a:pt x="230962" y="17040"/>
                    <a:pt x="193100" y="0"/>
                    <a:pt x="151447" y="0"/>
                  </a:cubicBezTo>
                  <a:cubicBezTo>
                    <a:pt x="109490" y="0"/>
                    <a:pt x="71628" y="17040"/>
                    <a:pt x="44444" y="44453"/>
                  </a:cubicBezTo>
                  <a:cubicBezTo>
                    <a:pt x="17040" y="71638"/>
                    <a:pt x="0" y="109509"/>
                    <a:pt x="0" y="151381"/>
                  </a:cubicBezTo>
                  <a:cubicBezTo>
                    <a:pt x="0" y="193024"/>
                    <a:pt x="17040" y="230896"/>
                    <a:pt x="44453" y="258308"/>
                  </a:cubicBezTo>
                  <a:cubicBezTo>
                    <a:pt x="71638" y="285798"/>
                    <a:pt x="109499" y="302762"/>
                    <a:pt x="151457" y="302762"/>
                  </a:cubicBezTo>
                  <a:cubicBezTo>
                    <a:pt x="193110" y="302762"/>
                    <a:pt x="230962" y="285798"/>
                    <a:pt x="258442" y="258308"/>
                  </a:cubicBezTo>
                  <a:cubicBezTo>
                    <a:pt x="285855" y="230896"/>
                    <a:pt x="302895" y="193024"/>
                    <a:pt x="302895" y="151381"/>
                  </a:cubicBezTo>
                  <a:cubicBezTo>
                    <a:pt x="302895" y="109509"/>
                    <a:pt x="285855" y="71638"/>
                    <a:pt x="258432" y="44453"/>
                  </a:cubicBezTo>
                  <a:close/>
                </a:path>
              </a:pathLst>
            </a:custGeom>
            <a:solidFill>
              <a:srgbClr val="22DFB5">
                <a:alpha val="10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flipH="false" rot="21600000">
            <a:off x="3414713" y="510540"/>
            <a:ext cx="790575" cy="790575"/>
            <a:chOff x="3414713" y="510540"/>
            <a:chExt cx="790575" cy="790575"/>
          </a:xfrm>
        </p:grpSpPr>
        <p:sp>
          <p:nvSpPr>
            <p:cNvPr id="6" name="Freeform 6"/>
            <p:cNvSpPr/>
            <p:nvPr/>
          </p:nvSpPr>
          <p:cNvSpPr>
            <a:picLocks noChangeAspect="1"/>
          </p:cNvSpPr>
          <p:spPr>
            <a:xfrm>
              <a:off x="3414713" y="510540"/>
              <a:ext cx="790575" cy="790575"/>
            </a:xfrm>
            <a:custGeom>
              <a:avLst/>
              <a:gdLst/>
              <a:ahLst/>
              <a:cxnLst/>
              <a:pathLst>
                <a:path h="302685" w="30290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22DFB5">
                <a:alpha val="10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 flipH="false" flipV="false" rot="21600000">
            <a:off x="3431448" y="668455"/>
            <a:ext cx="764303" cy="409575"/>
          </a:xfrm>
          <a:prstGeom prst="rect">
            <a:avLst/>
          </a:prstGeom>
        </p:spPr>
        <p:txBody>
          <a:bodyPr anchor="t" bIns="0" lIns="0" rIns="0" rtlCol="false" tIns="39600"/>
          <a:lstStyle/>
          <a:p>
            <a:pPr algn="ctr">
              <a:lnSpc>
                <a:spcPts val="3240"/>
              </a:lnSpc>
            </a:pPr>
            <a:r>
              <a:rPr lang="en-US" b="true" i="false" spc="0" sz="2700">
                <a:solidFill>
                  <a:srgbClr val="FFFFFF">
                    <a:alpha val="100000"/>
                  </a:srgbClr>
                </a:solidFill>
                <a:latin typeface="Dela Gothic One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 flipH="false" flipV="false" rot="21600000">
            <a:off x="4661535" y="1638300"/>
            <a:ext cx="2436075" cy="400050"/>
          </a:xfrm>
          <a:prstGeom prst="rect">
            <a:avLst/>
          </a:prstGeom>
        </p:spPr>
        <p:txBody>
          <a:bodyPr anchor="t" bIns="0" lIns="0" rIns="0" rtlCol="false" tIns="18000"/>
          <a:lstStyle/>
          <a:p>
            <a:pPr algn="l">
              <a:lnSpc>
                <a:spcPts val="1560"/>
              </a:lnSpc>
            </a:pPr>
            <a:r>
              <a:rPr lang="en-US" b="false" i="false" spc="0" sz="1200">
                <a:solidFill>
                  <a:srgbClr val="000000">
                    <a:alpha val="100000"/>
                  </a:srgbClr>
                </a:solidFill>
                <a:latin typeface="HK Grotesk"/>
              </a:rPr>
              <a:t>Communication directe avec les enseignants et les camarades.</a:t>
            </a:r>
          </a:p>
        </p:txBody>
      </p:sp>
      <p:sp>
        <p:nvSpPr>
          <p:cNvPr id="10" name="TextBox 10"/>
          <p:cNvSpPr txBox="1"/>
          <p:nvPr/>
        </p:nvSpPr>
        <p:spPr>
          <a:xfrm flipH="false" flipV="false" rot="21600000">
            <a:off x="4661535" y="662940"/>
            <a:ext cx="2436075" cy="552450"/>
          </a:xfrm>
          <a:prstGeom prst="rect">
            <a:avLst/>
          </a:prstGeom>
        </p:spPr>
        <p:txBody>
          <a:bodyPr anchor="t" bIns="0" lIns="0" rIns="0" rtlCol="false" tIns="25200"/>
          <a:lstStyle/>
          <a:p>
            <a:pPr algn="l">
              <a:lnSpc>
                <a:spcPts val="2160"/>
              </a:lnSpc>
            </a:pPr>
            <a:r>
              <a:rPr lang="en-US" b="true" i="false" spc="0" sz="1800">
                <a:solidFill>
                  <a:srgbClr val="000000">
                    <a:alpha val="100000"/>
                  </a:srgbClr>
                </a:solidFill>
                <a:latin typeface="Dela Gothic One"/>
              </a:rPr>
              <a:t>Messagerie intégrée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2481263" y="2734628"/>
            <a:ext cx="571500" cy="5715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flipH="false" rot="21600000">
            <a:off x="285750" y="362902"/>
            <a:ext cx="962025" cy="962025"/>
            <a:chOff x="285750" y="362902"/>
            <a:chExt cx="962025" cy="962025"/>
          </a:xfrm>
        </p:grpSpPr>
        <p:sp>
          <p:nvSpPr>
            <p:cNvPr id="12" name="Freeform 12"/>
            <p:cNvSpPr/>
            <p:nvPr/>
          </p:nvSpPr>
          <p:cNvSpPr>
            <a:picLocks noChangeAspect="1"/>
          </p:cNvSpPr>
          <p:spPr>
            <a:xfrm>
              <a:off x="285750" y="362902"/>
              <a:ext cx="962025" cy="962025"/>
            </a:xfrm>
            <a:custGeom>
              <a:avLst/>
              <a:gdLst/>
              <a:ahLst/>
              <a:cxnLst/>
              <a:pathLst>
                <a:path h="304800" w="304800">
                  <a:moveTo>
                    <a:pt x="296104" y="137341"/>
                  </a:moveTo>
                  <a:lnTo>
                    <a:pt x="247345" y="133074"/>
                  </a:lnTo>
                  <a:lnTo>
                    <a:pt x="290560" y="110099"/>
                  </a:lnTo>
                  <a:cubicBezTo>
                    <a:pt x="294923" y="107785"/>
                    <a:pt x="296789" y="102518"/>
                    <a:pt x="294856" y="97965"/>
                  </a:cubicBezTo>
                  <a:lnTo>
                    <a:pt x="290513" y="87725"/>
                  </a:lnTo>
                  <a:cubicBezTo>
                    <a:pt x="288579" y="83182"/>
                    <a:pt x="283502" y="80858"/>
                    <a:pt x="278797" y="82391"/>
                  </a:cubicBezTo>
                  <a:lnTo>
                    <a:pt x="235172" y="96564"/>
                  </a:lnTo>
                  <a:lnTo>
                    <a:pt x="264662" y="61427"/>
                  </a:lnTo>
                  <a:cubicBezTo>
                    <a:pt x="267833" y="57645"/>
                    <a:pt x="267595" y="52064"/>
                    <a:pt x="264100" y="48568"/>
                  </a:cubicBezTo>
                  <a:lnTo>
                    <a:pt x="256232" y="40700"/>
                  </a:lnTo>
                  <a:cubicBezTo>
                    <a:pt x="252736" y="37205"/>
                    <a:pt x="247155" y="36967"/>
                    <a:pt x="243373" y="40138"/>
                  </a:cubicBezTo>
                  <a:lnTo>
                    <a:pt x="208226" y="69628"/>
                  </a:lnTo>
                  <a:lnTo>
                    <a:pt x="222399" y="26003"/>
                  </a:lnTo>
                  <a:cubicBezTo>
                    <a:pt x="223923" y="21307"/>
                    <a:pt x="221609" y="16221"/>
                    <a:pt x="217065" y="14287"/>
                  </a:cubicBezTo>
                  <a:lnTo>
                    <a:pt x="206816" y="9935"/>
                  </a:lnTo>
                  <a:cubicBezTo>
                    <a:pt x="202273" y="8001"/>
                    <a:pt x="197006" y="9868"/>
                    <a:pt x="194681" y="14230"/>
                  </a:cubicBezTo>
                  <a:lnTo>
                    <a:pt x="171707" y="57445"/>
                  </a:lnTo>
                  <a:lnTo>
                    <a:pt x="167440" y="8687"/>
                  </a:lnTo>
                  <a:cubicBezTo>
                    <a:pt x="167021" y="3772"/>
                    <a:pt x="162906" y="0"/>
                    <a:pt x="157963" y="0"/>
                  </a:cubicBezTo>
                  <a:lnTo>
                    <a:pt x="146828" y="0"/>
                  </a:lnTo>
                  <a:cubicBezTo>
                    <a:pt x="141894" y="0"/>
                    <a:pt x="137770" y="3772"/>
                    <a:pt x="137341" y="8696"/>
                  </a:cubicBezTo>
                  <a:lnTo>
                    <a:pt x="133074" y="57445"/>
                  </a:lnTo>
                  <a:lnTo>
                    <a:pt x="110109" y="14240"/>
                  </a:lnTo>
                  <a:cubicBezTo>
                    <a:pt x="107794" y="9877"/>
                    <a:pt x="102527" y="8011"/>
                    <a:pt x="97974" y="9944"/>
                  </a:cubicBezTo>
                  <a:lnTo>
                    <a:pt x="87725" y="14288"/>
                  </a:lnTo>
                  <a:cubicBezTo>
                    <a:pt x="83182" y="16221"/>
                    <a:pt x="80867" y="21307"/>
                    <a:pt x="82391" y="26003"/>
                  </a:cubicBezTo>
                  <a:lnTo>
                    <a:pt x="96564" y="69628"/>
                  </a:lnTo>
                  <a:lnTo>
                    <a:pt x="61427" y="40138"/>
                  </a:lnTo>
                  <a:cubicBezTo>
                    <a:pt x="57645" y="36967"/>
                    <a:pt x="52064" y="37205"/>
                    <a:pt x="48568" y="40700"/>
                  </a:cubicBezTo>
                  <a:lnTo>
                    <a:pt x="40700" y="48568"/>
                  </a:lnTo>
                  <a:cubicBezTo>
                    <a:pt x="37205" y="52064"/>
                    <a:pt x="36967" y="57645"/>
                    <a:pt x="40138" y="61427"/>
                  </a:cubicBezTo>
                  <a:lnTo>
                    <a:pt x="69628" y="96564"/>
                  </a:lnTo>
                  <a:lnTo>
                    <a:pt x="26003" y="82391"/>
                  </a:lnTo>
                  <a:cubicBezTo>
                    <a:pt x="21307" y="80867"/>
                    <a:pt x="16221" y="83182"/>
                    <a:pt x="14288" y="87725"/>
                  </a:cubicBezTo>
                  <a:lnTo>
                    <a:pt x="9935" y="97974"/>
                  </a:lnTo>
                  <a:cubicBezTo>
                    <a:pt x="8001" y="102518"/>
                    <a:pt x="9868" y="107785"/>
                    <a:pt x="14230" y="110109"/>
                  </a:cubicBezTo>
                  <a:lnTo>
                    <a:pt x="57445" y="133083"/>
                  </a:lnTo>
                  <a:lnTo>
                    <a:pt x="8687" y="137351"/>
                  </a:lnTo>
                  <a:cubicBezTo>
                    <a:pt x="3772" y="137779"/>
                    <a:pt x="0" y="141894"/>
                    <a:pt x="0" y="146837"/>
                  </a:cubicBezTo>
                  <a:lnTo>
                    <a:pt x="0" y="157972"/>
                  </a:lnTo>
                  <a:cubicBezTo>
                    <a:pt x="0" y="162916"/>
                    <a:pt x="3772" y="167030"/>
                    <a:pt x="8696" y="167459"/>
                  </a:cubicBezTo>
                  <a:lnTo>
                    <a:pt x="57455" y="171726"/>
                  </a:lnTo>
                  <a:lnTo>
                    <a:pt x="14240" y="194691"/>
                  </a:lnTo>
                  <a:cubicBezTo>
                    <a:pt x="9877" y="197006"/>
                    <a:pt x="8011" y="202273"/>
                    <a:pt x="9944" y="206826"/>
                  </a:cubicBezTo>
                  <a:lnTo>
                    <a:pt x="14288" y="217075"/>
                  </a:lnTo>
                  <a:cubicBezTo>
                    <a:pt x="16221" y="221618"/>
                    <a:pt x="21298" y="223942"/>
                    <a:pt x="26003" y="222409"/>
                  </a:cubicBezTo>
                  <a:lnTo>
                    <a:pt x="69628" y="208236"/>
                  </a:lnTo>
                  <a:lnTo>
                    <a:pt x="40138" y="243373"/>
                  </a:lnTo>
                  <a:cubicBezTo>
                    <a:pt x="36967" y="247155"/>
                    <a:pt x="37205" y="252736"/>
                    <a:pt x="40700" y="256232"/>
                  </a:cubicBezTo>
                  <a:lnTo>
                    <a:pt x="48568" y="264100"/>
                  </a:lnTo>
                  <a:cubicBezTo>
                    <a:pt x="52064" y="267595"/>
                    <a:pt x="57645" y="267833"/>
                    <a:pt x="61427" y="264662"/>
                  </a:cubicBezTo>
                  <a:lnTo>
                    <a:pt x="96564" y="235172"/>
                  </a:lnTo>
                  <a:lnTo>
                    <a:pt x="82391" y="278797"/>
                  </a:lnTo>
                  <a:cubicBezTo>
                    <a:pt x="80867" y="283493"/>
                    <a:pt x="83182" y="288579"/>
                    <a:pt x="87725" y="290513"/>
                  </a:cubicBezTo>
                  <a:lnTo>
                    <a:pt x="97974" y="294865"/>
                  </a:lnTo>
                  <a:cubicBezTo>
                    <a:pt x="102518" y="296799"/>
                    <a:pt x="107785" y="294932"/>
                    <a:pt x="110109" y="290570"/>
                  </a:cubicBezTo>
                  <a:lnTo>
                    <a:pt x="133083" y="247355"/>
                  </a:lnTo>
                  <a:lnTo>
                    <a:pt x="137351" y="296104"/>
                  </a:lnTo>
                  <a:cubicBezTo>
                    <a:pt x="137779" y="301028"/>
                    <a:pt x="141894" y="304800"/>
                    <a:pt x="146837" y="304800"/>
                  </a:cubicBezTo>
                  <a:lnTo>
                    <a:pt x="157972" y="304800"/>
                  </a:lnTo>
                  <a:cubicBezTo>
                    <a:pt x="162916" y="304800"/>
                    <a:pt x="167030" y="301028"/>
                    <a:pt x="167459" y="296104"/>
                  </a:cubicBezTo>
                  <a:lnTo>
                    <a:pt x="171726" y="247345"/>
                  </a:lnTo>
                  <a:lnTo>
                    <a:pt x="194701" y="290560"/>
                  </a:lnTo>
                  <a:cubicBezTo>
                    <a:pt x="197015" y="294923"/>
                    <a:pt x="202282" y="296789"/>
                    <a:pt x="206835" y="294856"/>
                  </a:cubicBezTo>
                  <a:lnTo>
                    <a:pt x="217075" y="290513"/>
                  </a:lnTo>
                  <a:cubicBezTo>
                    <a:pt x="221618" y="288579"/>
                    <a:pt x="223942" y="283502"/>
                    <a:pt x="222409" y="278797"/>
                  </a:cubicBezTo>
                  <a:lnTo>
                    <a:pt x="208236" y="235172"/>
                  </a:lnTo>
                  <a:lnTo>
                    <a:pt x="243373" y="264662"/>
                  </a:lnTo>
                  <a:cubicBezTo>
                    <a:pt x="247155" y="267833"/>
                    <a:pt x="252736" y="267595"/>
                    <a:pt x="256232" y="264100"/>
                  </a:cubicBezTo>
                  <a:lnTo>
                    <a:pt x="264100" y="256232"/>
                  </a:lnTo>
                  <a:cubicBezTo>
                    <a:pt x="267595" y="252736"/>
                    <a:pt x="267833" y="247155"/>
                    <a:pt x="264662" y="243373"/>
                  </a:cubicBezTo>
                  <a:lnTo>
                    <a:pt x="235172" y="208236"/>
                  </a:lnTo>
                  <a:lnTo>
                    <a:pt x="278797" y="222409"/>
                  </a:lnTo>
                  <a:cubicBezTo>
                    <a:pt x="283493" y="223933"/>
                    <a:pt x="288579" y="221618"/>
                    <a:pt x="290513" y="217075"/>
                  </a:cubicBezTo>
                  <a:lnTo>
                    <a:pt x="294865" y="206826"/>
                  </a:lnTo>
                  <a:cubicBezTo>
                    <a:pt x="296799" y="202282"/>
                    <a:pt x="294932" y="197015"/>
                    <a:pt x="290570" y="194691"/>
                  </a:cubicBezTo>
                  <a:lnTo>
                    <a:pt x="247355" y="171717"/>
                  </a:lnTo>
                  <a:lnTo>
                    <a:pt x="296113" y="167449"/>
                  </a:lnTo>
                  <a:cubicBezTo>
                    <a:pt x="301028" y="167021"/>
                    <a:pt x="304800" y="162906"/>
                    <a:pt x="304800" y="157963"/>
                  </a:cubicBezTo>
                  <a:lnTo>
                    <a:pt x="304800" y="146828"/>
                  </a:lnTo>
                  <a:cubicBezTo>
                    <a:pt x="304800" y="141894"/>
                    <a:pt x="301028" y="137779"/>
                    <a:pt x="296104" y="137341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525780" y="662940"/>
            <a:ext cx="2428875" cy="24288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525780" y="662940"/>
            <a:ext cx="2428875" cy="242887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 flipH="false" rot="21600000">
            <a:off x="421005" y="2672715"/>
            <a:ext cx="209550" cy="266700"/>
            <a:chOff x="421005" y="2672715"/>
            <a:chExt cx="209550" cy="266700"/>
          </a:xfrm>
        </p:grpSpPr>
        <p:sp>
          <p:nvSpPr>
            <p:cNvPr id="16" name="Freeform 16"/>
            <p:cNvSpPr/>
            <p:nvPr/>
          </p:nvSpPr>
          <p:cNvSpPr>
            <a:picLocks noChangeAspect="1"/>
          </p:cNvSpPr>
          <p:spPr>
            <a:xfrm>
              <a:off x="421005" y="2672715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b="0" l="0" r="0" t="0"/>
          <a:stretch>
            <a:fillRect/>
          </a:stretch>
        </p:blipFill>
        <p:spPr>
          <a:xfrm flipH="false" rot="0">
            <a:off x="0" y="0"/>
            <a:ext cx="7620000" cy="27242515"/>
          </a:xfrm>
          <a:prstGeom prst="rect">
            <a:avLst/>
          </a:prstGeom>
        </p:spPr>
      </p:pic>
      <p:cxnSp>
        <p:nvCxnSpPr>
          <p:cNvPr id="3" name="Straight Connector 3"/>
          <p:cNvCxnSpPr>
            <a:cxnSpLocks/>
          </p:cNvCxnSpPr>
          <p:nvPr/>
        </p:nvCxnSpPr>
        <p:spPr>
          <a:xfrm flipH="false" rot="5400000">
            <a:off x="1762125" y="1699927"/>
            <a:ext cx="4095750" cy="0"/>
          </a:xfrm>
          <a:prstGeom prst="line">
            <a:avLst/>
          </a:prstGeom>
          <a:ln cap="flat" w="28575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/>
          <p:cNvGrpSpPr/>
          <p:nvPr/>
        </p:nvGrpSpPr>
        <p:grpSpPr>
          <a:xfrm flipH="false" rot="21600000">
            <a:off x="4405313" y="396744"/>
            <a:ext cx="2952750" cy="2952750"/>
            <a:chOff x="4405313" y="396744"/>
            <a:chExt cx="2952750" cy="2952750"/>
          </a:xfrm>
        </p:grpSpPr>
        <p:sp>
          <p:nvSpPr>
            <p:cNvPr id="4" name="Freeform 4"/>
            <p:cNvSpPr/>
            <p:nvPr/>
          </p:nvSpPr>
          <p:cNvSpPr>
            <a:picLocks noChangeAspect="1"/>
          </p:cNvSpPr>
          <p:spPr>
            <a:xfrm>
              <a:off x="4405313" y="396744"/>
              <a:ext cx="2952750" cy="2952750"/>
            </a:xfrm>
            <a:custGeom>
              <a:avLst/>
              <a:gdLst/>
              <a:ahLst/>
              <a:cxnLst/>
              <a:pathLst>
                <a:path h="302762" w="302895">
                  <a:moveTo>
                    <a:pt x="238601" y="238535"/>
                  </a:moveTo>
                  <a:cubicBezTo>
                    <a:pt x="216179" y="260642"/>
                    <a:pt x="185452" y="274577"/>
                    <a:pt x="151447" y="274577"/>
                  </a:cubicBezTo>
                  <a:cubicBezTo>
                    <a:pt x="117367" y="274577"/>
                    <a:pt x="86620" y="260642"/>
                    <a:pt x="64284" y="238535"/>
                  </a:cubicBezTo>
                  <a:cubicBezTo>
                    <a:pt x="42177" y="216122"/>
                    <a:pt x="28165" y="185376"/>
                    <a:pt x="28165" y="151381"/>
                  </a:cubicBezTo>
                  <a:cubicBezTo>
                    <a:pt x="28165" y="117377"/>
                    <a:pt x="42177" y="86639"/>
                    <a:pt x="64284" y="64294"/>
                  </a:cubicBezTo>
                  <a:cubicBezTo>
                    <a:pt x="86630" y="42186"/>
                    <a:pt x="117367" y="28175"/>
                    <a:pt x="151447" y="28175"/>
                  </a:cubicBezTo>
                  <a:cubicBezTo>
                    <a:pt x="185452" y="28175"/>
                    <a:pt x="216179" y="42186"/>
                    <a:pt x="238601" y="64294"/>
                  </a:cubicBezTo>
                  <a:cubicBezTo>
                    <a:pt x="260718" y="86639"/>
                    <a:pt x="274434" y="117367"/>
                    <a:pt x="274653" y="151381"/>
                  </a:cubicBezTo>
                  <a:cubicBezTo>
                    <a:pt x="274434" y="185376"/>
                    <a:pt x="260728" y="216122"/>
                    <a:pt x="238601" y="238535"/>
                  </a:cubicBezTo>
                  <a:close/>
                  <a:moveTo>
                    <a:pt x="258432" y="44453"/>
                  </a:moveTo>
                  <a:cubicBezTo>
                    <a:pt x="230962" y="17040"/>
                    <a:pt x="193100" y="0"/>
                    <a:pt x="151447" y="0"/>
                  </a:cubicBezTo>
                  <a:cubicBezTo>
                    <a:pt x="109490" y="0"/>
                    <a:pt x="71628" y="17040"/>
                    <a:pt x="44444" y="44453"/>
                  </a:cubicBezTo>
                  <a:cubicBezTo>
                    <a:pt x="17040" y="71638"/>
                    <a:pt x="0" y="109509"/>
                    <a:pt x="0" y="151381"/>
                  </a:cubicBezTo>
                  <a:cubicBezTo>
                    <a:pt x="0" y="193024"/>
                    <a:pt x="17040" y="230896"/>
                    <a:pt x="44453" y="258308"/>
                  </a:cubicBezTo>
                  <a:cubicBezTo>
                    <a:pt x="71638" y="285798"/>
                    <a:pt x="109499" y="302762"/>
                    <a:pt x="151457" y="302762"/>
                  </a:cubicBezTo>
                  <a:cubicBezTo>
                    <a:pt x="193110" y="302762"/>
                    <a:pt x="230962" y="285798"/>
                    <a:pt x="258442" y="258308"/>
                  </a:cubicBezTo>
                  <a:cubicBezTo>
                    <a:pt x="285855" y="230896"/>
                    <a:pt x="302895" y="193024"/>
                    <a:pt x="302895" y="151381"/>
                  </a:cubicBezTo>
                  <a:cubicBezTo>
                    <a:pt x="302895" y="109509"/>
                    <a:pt x="285855" y="71638"/>
                    <a:pt x="258432" y="44453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 flipH="false" flipV="false" rot="21600000">
            <a:off x="525780" y="1639757"/>
            <a:ext cx="2436075" cy="590550"/>
          </a:xfrm>
          <a:prstGeom prst="rect">
            <a:avLst/>
          </a:prstGeom>
        </p:spPr>
        <p:txBody>
          <a:bodyPr anchor="t" bIns="0" lIns="0" rIns="0" rtlCol="false" tIns="18000"/>
          <a:lstStyle/>
          <a:p>
            <a:pPr algn="r">
              <a:lnSpc>
                <a:spcPts val="1560"/>
              </a:lnSpc>
            </a:pPr>
            <a:r>
              <a:rPr lang="en-US" b="false" i="false" spc="0" sz="1200">
                <a:solidFill>
                  <a:srgbClr val="000000">
                    <a:alpha val="100000"/>
                  </a:srgbClr>
                </a:solidFill>
                <a:latin typeface="HK Grotesk"/>
              </a:rPr>
              <a:t>Accès à des documents, vidéos et exercices en ligne pour faciliter l'apprentissage.</a:t>
            </a:r>
          </a:p>
        </p:txBody>
      </p:sp>
      <p:sp>
        <p:nvSpPr>
          <p:cNvPr id="7" name="TextBox 7"/>
          <p:cNvSpPr txBox="1"/>
          <p:nvPr/>
        </p:nvSpPr>
        <p:spPr>
          <a:xfrm flipH="false" flipV="false" rot="21600000">
            <a:off x="525780" y="664396"/>
            <a:ext cx="2436075" cy="552450"/>
          </a:xfrm>
          <a:prstGeom prst="rect">
            <a:avLst/>
          </a:prstGeom>
        </p:spPr>
        <p:txBody>
          <a:bodyPr anchor="t" bIns="0" lIns="0" rIns="0" rtlCol="false" tIns="25200"/>
          <a:lstStyle/>
          <a:p>
            <a:pPr algn="r">
              <a:lnSpc>
                <a:spcPts val="2160"/>
              </a:lnSpc>
            </a:pPr>
            <a:r>
              <a:rPr lang="en-US" b="true" i="false" spc="0" sz="1800">
                <a:solidFill>
                  <a:srgbClr val="000000">
                    <a:alpha val="100000"/>
                  </a:srgbClr>
                </a:solidFill>
                <a:latin typeface="Dela Gothic One"/>
              </a:rPr>
              <a:t>Ressources pédagogiques</a:t>
            </a:r>
          </a:p>
        </p:txBody>
      </p:sp>
      <p:grpSp>
        <p:nvGrpSpPr>
          <p:cNvPr id="9" name="Group 9"/>
          <p:cNvGrpSpPr/>
          <p:nvPr/>
        </p:nvGrpSpPr>
        <p:grpSpPr>
          <a:xfrm flipH="false" rot="21600000">
            <a:off x="3414713" y="506281"/>
            <a:ext cx="790575" cy="790575"/>
            <a:chOff x="3414713" y="506281"/>
            <a:chExt cx="790575" cy="790575"/>
          </a:xfrm>
        </p:grpSpPr>
        <p:sp>
          <p:nvSpPr>
            <p:cNvPr id="8" name="Freeform 8"/>
            <p:cNvSpPr/>
            <p:nvPr/>
          </p:nvSpPr>
          <p:cNvSpPr>
            <a:picLocks noChangeAspect="1"/>
          </p:cNvSpPr>
          <p:spPr>
            <a:xfrm>
              <a:off x="3414713" y="506281"/>
              <a:ext cx="790575" cy="790575"/>
            </a:xfrm>
            <a:custGeom>
              <a:avLst/>
              <a:gdLst/>
              <a:ahLst/>
              <a:cxnLst/>
              <a:pathLst>
                <a:path h="302685" w="30290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 flipH="false" flipV="false" rot="21600000">
            <a:off x="3431448" y="664206"/>
            <a:ext cx="764303" cy="409575"/>
          </a:xfrm>
          <a:prstGeom prst="rect">
            <a:avLst/>
          </a:prstGeom>
        </p:spPr>
        <p:txBody>
          <a:bodyPr anchor="t" bIns="0" lIns="0" rIns="0" rtlCol="false" tIns="39600"/>
          <a:lstStyle/>
          <a:p>
            <a:pPr algn="ctr">
              <a:lnSpc>
                <a:spcPts val="3240"/>
              </a:lnSpc>
            </a:pPr>
            <a:r>
              <a:rPr lang="en-US" b="true" i="false" spc="0" sz="2700">
                <a:solidFill>
                  <a:srgbClr val="FFFFFF">
                    <a:alpha val="100000"/>
                  </a:srgbClr>
                </a:solidFill>
                <a:latin typeface="Dela Gothic One"/>
              </a:rPr>
              <a:t>3</a:t>
            </a:r>
          </a:p>
        </p:txBody>
      </p:sp>
      <p:grpSp>
        <p:nvGrpSpPr>
          <p:cNvPr id="12" name="Group 12"/>
          <p:cNvGrpSpPr/>
          <p:nvPr/>
        </p:nvGrpSpPr>
        <p:grpSpPr>
          <a:xfrm flipH="false" rot="1800000">
            <a:off x="4467225" y="433225"/>
            <a:ext cx="638175" cy="581025"/>
            <a:chOff x="4467225" y="433225"/>
            <a:chExt cx="638175" cy="581025"/>
          </a:xfrm>
        </p:grpSpPr>
        <p:sp>
          <p:nvSpPr>
            <p:cNvPr id="11" name="Freeform 11"/>
            <p:cNvSpPr/>
            <p:nvPr/>
          </p:nvSpPr>
          <p:cNvSpPr>
            <a:picLocks noChangeAspect="1"/>
          </p:cNvSpPr>
          <p:spPr>
            <a:xfrm>
              <a:off x="4467225" y="433225"/>
              <a:ext cx="638175" cy="581025"/>
            </a:xfrm>
            <a:custGeom>
              <a:avLst/>
              <a:gdLst/>
              <a:ahLst/>
              <a:cxnLst/>
              <a:pathLst>
                <a:path h="277019" w="304786">
                  <a:moveTo>
                    <a:pt x="126309" y="7798"/>
                  </a:moveTo>
                  <a:lnTo>
                    <a:pt x="126309" y="7798"/>
                  </a:lnTo>
                  <a:cubicBezTo>
                    <a:pt x="93419" y="-13481"/>
                    <a:pt x="50261" y="11436"/>
                    <a:pt x="52242" y="50556"/>
                  </a:cubicBezTo>
                  <a:lnTo>
                    <a:pt x="52242" y="50556"/>
                  </a:lnTo>
                  <a:cubicBezTo>
                    <a:pt x="53204" y="69444"/>
                    <a:pt x="42984" y="87132"/>
                    <a:pt x="26153" y="95752"/>
                  </a:cubicBezTo>
                  <a:lnTo>
                    <a:pt x="26153" y="95752"/>
                  </a:lnTo>
                  <a:cubicBezTo>
                    <a:pt x="-8718" y="113592"/>
                    <a:pt x="-8718" y="163427"/>
                    <a:pt x="26153" y="181267"/>
                  </a:cubicBezTo>
                  <a:lnTo>
                    <a:pt x="26153" y="181267"/>
                  </a:lnTo>
                  <a:cubicBezTo>
                    <a:pt x="42993" y="189878"/>
                    <a:pt x="53204" y="207575"/>
                    <a:pt x="52242" y="226463"/>
                  </a:cubicBezTo>
                  <a:lnTo>
                    <a:pt x="52242" y="226463"/>
                  </a:lnTo>
                  <a:cubicBezTo>
                    <a:pt x="50261" y="265582"/>
                    <a:pt x="93419" y="290500"/>
                    <a:pt x="126299" y="269221"/>
                  </a:cubicBezTo>
                  <a:lnTo>
                    <a:pt x="126299" y="269221"/>
                  </a:lnTo>
                  <a:cubicBezTo>
                    <a:pt x="142177" y="258944"/>
                    <a:pt x="162608" y="258944"/>
                    <a:pt x="178487" y="269221"/>
                  </a:cubicBezTo>
                  <a:lnTo>
                    <a:pt x="178487" y="269221"/>
                  </a:lnTo>
                  <a:cubicBezTo>
                    <a:pt x="211376" y="290500"/>
                    <a:pt x="254534" y="265582"/>
                    <a:pt x="252543" y="226463"/>
                  </a:cubicBezTo>
                  <a:lnTo>
                    <a:pt x="252543" y="226463"/>
                  </a:lnTo>
                  <a:cubicBezTo>
                    <a:pt x="251581" y="207575"/>
                    <a:pt x="261802" y="189887"/>
                    <a:pt x="278632" y="181267"/>
                  </a:cubicBezTo>
                  <a:lnTo>
                    <a:pt x="278632" y="181267"/>
                  </a:lnTo>
                  <a:cubicBezTo>
                    <a:pt x="313503" y="163427"/>
                    <a:pt x="313503" y="113592"/>
                    <a:pt x="278632" y="95752"/>
                  </a:cubicBezTo>
                  <a:lnTo>
                    <a:pt x="278632" y="95752"/>
                  </a:lnTo>
                  <a:cubicBezTo>
                    <a:pt x="261792" y="87141"/>
                    <a:pt x="251581" y="69444"/>
                    <a:pt x="252543" y="50556"/>
                  </a:cubicBezTo>
                  <a:lnTo>
                    <a:pt x="252543" y="50556"/>
                  </a:lnTo>
                  <a:cubicBezTo>
                    <a:pt x="254525" y="11436"/>
                    <a:pt x="211367" y="-13481"/>
                    <a:pt x="178487" y="7798"/>
                  </a:cubicBezTo>
                  <a:lnTo>
                    <a:pt x="178487" y="7798"/>
                  </a:lnTo>
                  <a:cubicBezTo>
                    <a:pt x="162608" y="18075"/>
                    <a:pt x="142187" y="18075"/>
                    <a:pt x="126309" y="7798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flipH="false" rot="21600000">
            <a:off x="6376988" y="2706557"/>
            <a:ext cx="866642" cy="381000"/>
            <a:chOff x="6376988" y="2706557"/>
            <a:chExt cx="866642" cy="381000"/>
          </a:xfrm>
        </p:grpSpPr>
        <p:sp>
          <p:nvSpPr>
            <p:cNvPr id="13" name="Freeform 13"/>
            <p:cNvSpPr/>
            <p:nvPr/>
          </p:nvSpPr>
          <p:cNvSpPr>
            <a:picLocks noChangeAspect="1"/>
          </p:cNvSpPr>
          <p:spPr>
            <a:xfrm>
              <a:off x="6376988" y="2706557"/>
              <a:ext cx="866642" cy="381000"/>
            </a:xfrm>
            <a:custGeom>
              <a:avLst/>
              <a:gdLst/>
              <a:ahLst/>
              <a:cxnLst/>
              <a:pathLst>
                <a:path h="132893" w="304800">
                  <a:moveTo>
                    <a:pt x="247469" y="0"/>
                  </a:moveTo>
                  <a:cubicBezTo>
                    <a:pt x="234410" y="0"/>
                    <a:pt x="222361" y="5067"/>
                    <a:pt x="212722" y="13583"/>
                  </a:cubicBezTo>
                  <a:cubicBezTo>
                    <a:pt x="205426" y="20041"/>
                    <a:pt x="194443" y="20041"/>
                    <a:pt x="187138" y="13583"/>
                  </a:cubicBezTo>
                  <a:cubicBezTo>
                    <a:pt x="177508" y="5067"/>
                    <a:pt x="165459" y="0"/>
                    <a:pt x="152400" y="0"/>
                  </a:cubicBezTo>
                  <a:cubicBezTo>
                    <a:pt x="139341" y="0"/>
                    <a:pt x="127292" y="5067"/>
                    <a:pt x="117653" y="13583"/>
                  </a:cubicBezTo>
                  <a:cubicBezTo>
                    <a:pt x="110357" y="20041"/>
                    <a:pt x="99374" y="20041"/>
                    <a:pt x="92069" y="13583"/>
                  </a:cubicBezTo>
                  <a:cubicBezTo>
                    <a:pt x="82439" y="5067"/>
                    <a:pt x="70390" y="0"/>
                    <a:pt x="57331" y="0"/>
                  </a:cubicBezTo>
                  <a:cubicBezTo>
                    <a:pt x="25670" y="0"/>
                    <a:pt x="0" y="29747"/>
                    <a:pt x="0" y="66446"/>
                  </a:cubicBezTo>
                  <a:cubicBezTo>
                    <a:pt x="0" y="103146"/>
                    <a:pt x="25670" y="132893"/>
                    <a:pt x="57331" y="132893"/>
                  </a:cubicBezTo>
                  <a:cubicBezTo>
                    <a:pt x="70390" y="132893"/>
                    <a:pt x="82439" y="127825"/>
                    <a:pt x="92078" y="119310"/>
                  </a:cubicBezTo>
                  <a:cubicBezTo>
                    <a:pt x="99374" y="112852"/>
                    <a:pt x="110357" y="112852"/>
                    <a:pt x="117662" y="119310"/>
                  </a:cubicBezTo>
                  <a:cubicBezTo>
                    <a:pt x="127302" y="127835"/>
                    <a:pt x="139341" y="132893"/>
                    <a:pt x="152410" y="132893"/>
                  </a:cubicBezTo>
                  <a:cubicBezTo>
                    <a:pt x="165468" y="132893"/>
                    <a:pt x="177517" y="127825"/>
                    <a:pt x="187157" y="119310"/>
                  </a:cubicBezTo>
                  <a:cubicBezTo>
                    <a:pt x="194453" y="112852"/>
                    <a:pt x="205435" y="112852"/>
                    <a:pt x="212741" y="119310"/>
                  </a:cubicBezTo>
                  <a:cubicBezTo>
                    <a:pt x="222380" y="127835"/>
                    <a:pt x="234420" y="132893"/>
                    <a:pt x="247488" y="132893"/>
                  </a:cubicBezTo>
                  <a:cubicBezTo>
                    <a:pt x="279130" y="132893"/>
                    <a:pt x="304800" y="103146"/>
                    <a:pt x="304800" y="66446"/>
                  </a:cubicBezTo>
                  <a:cubicBezTo>
                    <a:pt x="304800" y="29747"/>
                    <a:pt x="279130" y="0"/>
                    <a:pt x="247469" y="0"/>
                  </a:cubicBezTo>
                  <a:close/>
                </a:path>
              </a:pathLst>
            </a:custGeom>
            <a:solidFill>
              <a:srgbClr val="22DFB5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4667250" y="658681"/>
            <a:ext cx="2428875" cy="242887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 flipH="false" rot="21600000">
            <a:off x="7072313" y="768219"/>
            <a:ext cx="209550" cy="266700"/>
            <a:chOff x="7072313" y="768219"/>
            <a:chExt cx="209550" cy="266700"/>
          </a:xfrm>
        </p:grpSpPr>
        <p:sp>
          <p:nvSpPr>
            <p:cNvPr id="16" name="Freeform 16"/>
            <p:cNvSpPr/>
            <p:nvPr/>
          </p:nvSpPr>
          <p:cNvSpPr>
            <a:picLocks noChangeAspect="1"/>
          </p:cNvSpPr>
          <p:spPr>
            <a:xfrm>
              <a:off x="7072313" y="768219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flipH="false" rot="21600000">
            <a:off x="4548188" y="2630357"/>
            <a:ext cx="209550" cy="266700"/>
            <a:chOff x="4548188" y="2630357"/>
            <a:chExt cx="209550" cy="266700"/>
          </a:xfrm>
        </p:grpSpPr>
        <p:sp>
          <p:nvSpPr>
            <p:cNvPr id="18" name="Freeform 18"/>
            <p:cNvSpPr/>
            <p:nvPr/>
          </p:nvSpPr>
          <p:cNvSpPr>
            <a:picLocks noChangeAspect="1"/>
          </p:cNvSpPr>
          <p:spPr>
            <a:xfrm>
              <a:off x="4548188" y="2630357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b="0" l="0" r="0" t="0"/>
          <a:stretch>
            <a:fillRect/>
          </a:stretch>
        </p:blipFill>
        <p:spPr>
          <a:xfrm flipH="false" rot="0">
            <a:off x="0" y="0"/>
            <a:ext cx="7620000" cy="27242515"/>
          </a:xfrm>
          <a:prstGeom prst="rect">
            <a:avLst/>
          </a:prstGeom>
        </p:spPr>
      </p:pic>
      <p:cxnSp>
        <p:nvCxnSpPr>
          <p:cNvPr id="3" name="Straight Connector 3"/>
          <p:cNvCxnSpPr>
            <a:cxnSpLocks/>
          </p:cNvCxnSpPr>
          <p:nvPr/>
        </p:nvCxnSpPr>
        <p:spPr>
          <a:xfrm flipH="false" rot="5400000">
            <a:off x="1762125" y="1652302"/>
            <a:ext cx="4095750" cy="0"/>
          </a:xfrm>
          <a:prstGeom prst="line">
            <a:avLst/>
          </a:prstGeom>
          <a:ln cap="flat" w="28575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/>
          <p:cNvGrpSpPr/>
          <p:nvPr/>
        </p:nvGrpSpPr>
        <p:grpSpPr>
          <a:xfrm flipH="false" rot="21600000">
            <a:off x="261938" y="413808"/>
            <a:ext cx="2952750" cy="2952750"/>
            <a:chOff x="261938" y="413808"/>
            <a:chExt cx="2952750" cy="2952750"/>
          </a:xfrm>
        </p:grpSpPr>
        <p:sp>
          <p:nvSpPr>
            <p:cNvPr id="4" name="Freeform 4"/>
            <p:cNvSpPr/>
            <p:nvPr/>
          </p:nvSpPr>
          <p:cNvSpPr>
            <a:picLocks noChangeAspect="1"/>
          </p:cNvSpPr>
          <p:spPr>
            <a:xfrm>
              <a:off x="261938" y="413808"/>
              <a:ext cx="2952750" cy="2952750"/>
            </a:xfrm>
            <a:custGeom>
              <a:avLst/>
              <a:gdLst/>
              <a:ahLst/>
              <a:cxnLst/>
              <a:pathLst>
                <a:path h="302762" w="302895">
                  <a:moveTo>
                    <a:pt x="238601" y="238535"/>
                  </a:moveTo>
                  <a:cubicBezTo>
                    <a:pt x="216179" y="260642"/>
                    <a:pt x="185452" y="274577"/>
                    <a:pt x="151447" y="274577"/>
                  </a:cubicBezTo>
                  <a:cubicBezTo>
                    <a:pt x="117367" y="274577"/>
                    <a:pt x="86620" y="260642"/>
                    <a:pt x="64284" y="238535"/>
                  </a:cubicBezTo>
                  <a:cubicBezTo>
                    <a:pt x="42177" y="216122"/>
                    <a:pt x="28165" y="185376"/>
                    <a:pt x="28165" y="151381"/>
                  </a:cubicBezTo>
                  <a:cubicBezTo>
                    <a:pt x="28165" y="117377"/>
                    <a:pt x="42177" y="86639"/>
                    <a:pt x="64284" y="64294"/>
                  </a:cubicBezTo>
                  <a:cubicBezTo>
                    <a:pt x="86630" y="42186"/>
                    <a:pt x="117367" y="28175"/>
                    <a:pt x="151447" y="28175"/>
                  </a:cubicBezTo>
                  <a:cubicBezTo>
                    <a:pt x="185452" y="28175"/>
                    <a:pt x="216179" y="42186"/>
                    <a:pt x="238601" y="64294"/>
                  </a:cubicBezTo>
                  <a:cubicBezTo>
                    <a:pt x="260718" y="86639"/>
                    <a:pt x="274434" y="117367"/>
                    <a:pt x="274653" y="151381"/>
                  </a:cubicBezTo>
                  <a:cubicBezTo>
                    <a:pt x="274434" y="185376"/>
                    <a:pt x="260728" y="216122"/>
                    <a:pt x="238601" y="238535"/>
                  </a:cubicBezTo>
                  <a:close/>
                  <a:moveTo>
                    <a:pt x="258432" y="44453"/>
                  </a:moveTo>
                  <a:cubicBezTo>
                    <a:pt x="230962" y="17040"/>
                    <a:pt x="193100" y="0"/>
                    <a:pt x="151447" y="0"/>
                  </a:cubicBezTo>
                  <a:cubicBezTo>
                    <a:pt x="109490" y="0"/>
                    <a:pt x="71628" y="17040"/>
                    <a:pt x="44444" y="44453"/>
                  </a:cubicBezTo>
                  <a:cubicBezTo>
                    <a:pt x="17040" y="71638"/>
                    <a:pt x="0" y="109509"/>
                    <a:pt x="0" y="151381"/>
                  </a:cubicBezTo>
                  <a:cubicBezTo>
                    <a:pt x="0" y="193024"/>
                    <a:pt x="17040" y="230896"/>
                    <a:pt x="44453" y="258308"/>
                  </a:cubicBezTo>
                  <a:cubicBezTo>
                    <a:pt x="71638" y="285798"/>
                    <a:pt x="109499" y="302762"/>
                    <a:pt x="151457" y="302762"/>
                  </a:cubicBezTo>
                  <a:cubicBezTo>
                    <a:pt x="193110" y="302762"/>
                    <a:pt x="230962" y="285798"/>
                    <a:pt x="258442" y="258308"/>
                  </a:cubicBezTo>
                  <a:cubicBezTo>
                    <a:pt x="285855" y="230896"/>
                    <a:pt x="302895" y="193024"/>
                    <a:pt x="302895" y="151381"/>
                  </a:cubicBezTo>
                  <a:cubicBezTo>
                    <a:pt x="302895" y="109509"/>
                    <a:pt x="285855" y="71638"/>
                    <a:pt x="258432" y="44453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flipH="false" rot="21600000">
            <a:off x="3414713" y="523345"/>
            <a:ext cx="790575" cy="790575"/>
            <a:chOff x="3414713" y="523345"/>
            <a:chExt cx="790575" cy="790575"/>
          </a:xfrm>
        </p:grpSpPr>
        <p:sp>
          <p:nvSpPr>
            <p:cNvPr id="6" name="Freeform 6"/>
            <p:cNvSpPr/>
            <p:nvPr/>
          </p:nvSpPr>
          <p:cNvSpPr>
            <a:picLocks noChangeAspect="1"/>
          </p:cNvSpPr>
          <p:spPr>
            <a:xfrm>
              <a:off x="3414713" y="523345"/>
              <a:ext cx="790575" cy="790575"/>
            </a:xfrm>
            <a:custGeom>
              <a:avLst/>
              <a:gdLst/>
              <a:ahLst/>
              <a:cxnLst/>
              <a:pathLst>
                <a:path h="302685" w="30290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 flipH="false" flipV="false" rot="21600000">
            <a:off x="3431448" y="681267"/>
            <a:ext cx="764303" cy="409575"/>
          </a:xfrm>
          <a:prstGeom prst="rect">
            <a:avLst/>
          </a:prstGeom>
        </p:spPr>
        <p:txBody>
          <a:bodyPr anchor="t" bIns="0" lIns="0" rIns="0" rtlCol="false" tIns="39600"/>
          <a:lstStyle/>
          <a:p>
            <a:pPr algn="ctr">
              <a:lnSpc>
                <a:spcPts val="3240"/>
              </a:lnSpc>
            </a:pPr>
            <a:r>
              <a:rPr lang="en-US" b="true" i="false" spc="0" sz="2700">
                <a:solidFill>
                  <a:srgbClr val="FFFFFF">
                    <a:alpha val="100000"/>
                  </a:srgbClr>
                </a:solidFill>
                <a:latin typeface="Dela Gothic One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 flipH="false" flipV="false" rot="21600000">
            <a:off x="4661535" y="1651101"/>
            <a:ext cx="2436075" cy="590550"/>
          </a:xfrm>
          <a:prstGeom prst="rect">
            <a:avLst/>
          </a:prstGeom>
        </p:spPr>
        <p:txBody>
          <a:bodyPr anchor="t" bIns="0" lIns="0" rIns="0" rtlCol="false" tIns="18000"/>
          <a:lstStyle/>
          <a:p>
            <a:pPr algn="l">
              <a:lnSpc>
                <a:spcPts val="1560"/>
              </a:lnSpc>
            </a:pPr>
            <a:r>
              <a:rPr lang="en-US" b="false" i="false" spc="0" sz="1200">
                <a:solidFill>
                  <a:srgbClr val="000000">
                    <a:alpha val="100000"/>
                  </a:srgbClr>
                </a:solidFill>
                <a:latin typeface="HK Grotesk"/>
              </a:rPr>
              <a:t>Vérification des consignes et des échéances des devoirs grâce au cahier de textes en ligne.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525780" y="675742"/>
            <a:ext cx="2428875" cy="242887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flipH="false" flipV="false" rot="21600000">
            <a:off x="4661535" y="675742"/>
            <a:ext cx="2436075" cy="276225"/>
          </a:xfrm>
          <a:prstGeom prst="rect">
            <a:avLst/>
          </a:prstGeom>
        </p:spPr>
        <p:txBody>
          <a:bodyPr anchor="t" bIns="0" lIns="0" rIns="0" rtlCol="false" tIns="25200"/>
          <a:lstStyle/>
          <a:p>
            <a:pPr algn="l">
              <a:lnSpc>
                <a:spcPts val="2160"/>
              </a:lnSpc>
            </a:pPr>
            <a:r>
              <a:rPr lang="en-US" b="true" i="false" spc="0" sz="1800">
                <a:solidFill>
                  <a:srgbClr val="000000">
                    <a:alpha val="100000"/>
                  </a:srgbClr>
                </a:solidFill>
                <a:latin typeface="Dela Gothic One"/>
              </a:rPr>
              <a:t>Suivi des devoirs</a:t>
            </a:r>
          </a:p>
        </p:txBody>
      </p:sp>
      <p:grpSp>
        <p:nvGrpSpPr>
          <p:cNvPr id="13" name="Group 13"/>
          <p:cNvGrpSpPr/>
          <p:nvPr/>
        </p:nvGrpSpPr>
        <p:grpSpPr>
          <a:xfrm flipH="false" rot="21600000">
            <a:off x="-152400" y="2422626"/>
            <a:ext cx="981075" cy="981075"/>
            <a:chOff x="-152400" y="2422626"/>
            <a:chExt cx="981075" cy="981075"/>
          </a:xfrm>
        </p:grpSpPr>
        <p:sp>
          <p:nvSpPr>
            <p:cNvPr id="12" name="Freeform 12"/>
            <p:cNvSpPr/>
            <p:nvPr/>
          </p:nvSpPr>
          <p:cNvSpPr>
            <a:picLocks noChangeAspect="1"/>
          </p:cNvSpPr>
          <p:spPr>
            <a:xfrm>
              <a:off x="-152400" y="2422626"/>
              <a:ext cx="981075" cy="981075"/>
            </a:xfrm>
            <a:custGeom>
              <a:avLst/>
              <a:gdLst/>
              <a:ahLst/>
              <a:cxnLst/>
              <a:pathLst>
                <a:path h="304800" w="304800">
                  <a:moveTo>
                    <a:pt x="296104" y="137341"/>
                  </a:moveTo>
                  <a:lnTo>
                    <a:pt x="247345" y="133074"/>
                  </a:lnTo>
                  <a:lnTo>
                    <a:pt x="290560" y="110099"/>
                  </a:lnTo>
                  <a:cubicBezTo>
                    <a:pt x="294923" y="107785"/>
                    <a:pt x="296789" y="102518"/>
                    <a:pt x="294856" y="97965"/>
                  </a:cubicBezTo>
                  <a:lnTo>
                    <a:pt x="290513" y="87725"/>
                  </a:lnTo>
                  <a:cubicBezTo>
                    <a:pt x="288579" y="83182"/>
                    <a:pt x="283502" y="80858"/>
                    <a:pt x="278797" y="82391"/>
                  </a:cubicBezTo>
                  <a:lnTo>
                    <a:pt x="235172" y="96564"/>
                  </a:lnTo>
                  <a:lnTo>
                    <a:pt x="264662" y="61427"/>
                  </a:lnTo>
                  <a:cubicBezTo>
                    <a:pt x="267833" y="57645"/>
                    <a:pt x="267595" y="52064"/>
                    <a:pt x="264100" y="48568"/>
                  </a:cubicBezTo>
                  <a:lnTo>
                    <a:pt x="256232" y="40700"/>
                  </a:lnTo>
                  <a:cubicBezTo>
                    <a:pt x="252736" y="37205"/>
                    <a:pt x="247155" y="36967"/>
                    <a:pt x="243373" y="40138"/>
                  </a:cubicBezTo>
                  <a:lnTo>
                    <a:pt x="208226" y="69628"/>
                  </a:lnTo>
                  <a:lnTo>
                    <a:pt x="222399" y="26003"/>
                  </a:lnTo>
                  <a:cubicBezTo>
                    <a:pt x="223923" y="21307"/>
                    <a:pt x="221609" y="16221"/>
                    <a:pt x="217065" y="14287"/>
                  </a:cubicBezTo>
                  <a:lnTo>
                    <a:pt x="206816" y="9935"/>
                  </a:lnTo>
                  <a:cubicBezTo>
                    <a:pt x="202273" y="8001"/>
                    <a:pt x="197006" y="9868"/>
                    <a:pt x="194681" y="14230"/>
                  </a:cubicBezTo>
                  <a:lnTo>
                    <a:pt x="171707" y="57445"/>
                  </a:lnTo>
                  <a:lnTo>
                    <a:pt x="167440" y="8687"/>
                  </a:lnTo>
                  <a:cubicBezTo>
                    <a:pt x="167021" y="3772"/>
                    <a:pt x="162906" y="0"/>
                    <a:pt x="157963" y="0"/>
                  </a:cubicBezTo>
                  <a:lnTo>
                    <a:pt x="146828" y="0"/>
                  </a:lnTo>
                  <a:cubicBezTo>
                    <a:pt x="141894" y="0"/>
                    <a:pt x="137770" y="3772"/>
                    <a:pt x="137341" y="8696"/>
                  </a:cubicBezTo>
                  <a:lnTo>
                    <a:pt x="133074" y="57445"/>
                  </a:lnTo>
                  <a:lnTo>
                    <a:pt x="110109" y="14240"/>
                  </a:lnTo>
                  <a:cubicBezTo>
                    <a:pt x="107794" y="9877"/>
                    <a:pt x="102527" y="8011"/>
                    <a:pt x="97974" y="9944"/>
                  </a:cubicBezTo>
                  <a:lnTo>
                    <a:pt x="87725" y="14288"/>
                  </a:lnTo>
                  <a:cubicBezTo>
                    <a:pt x="83182" y="16221"/>
                    <a:pt x="80867" y="21307"/>
                    <a:pt x="82391" y="26003"/>
                  </a:cubicBezTo>
                  <a:lnTo>
                    <a:pt x="96564" y="69628"/>
                  </a:lnTo>
                  <a:lnTo>
                    <a:pt x="61427" y="40138"/>
                  </a:lnTo>
                  <a:cubicBezTo>
                    <a:pt x="57645" y="36967"/>
                    <a:pt x="52064" y="37205"/>
                    <a:pt x="48568" y="40700"/>
                  </a:cubicBezTo>
                  <a:lnTo>
                    <a:pt x="40700" y="48568"/>
                  </a:lnTo>
                  <a:cubicBezTo>
                    <a:pt x="37205" y="52064"/>
                    <a:pt x="36967" y="57645"/>
                    <a:pt x="40138" y="61427"/>
                  </a:cubicBezTo>
                  <a:lnTo>
                    <a:pt x="69628" y="96564"/>
                  </a:lnTo>
                  <a:lnTo>
                    <a:pt x="26003" y="82391"/>
                  </a:lnTo>
                  <a:cubicBezTo>
                    <a:pt x="21307" y="80867"/>
                    <a:pt x="16221" y="83182"/>
                    <a:pt x="14288" y="87725"/>
                  </a:cubicBezTo>
                  <a:lnTo>
                    <a:pt x="9935" y="97974"/>
                  </a:lnTo>
                  <a:cubicBezTo>
                    <a:pt x="8001" y="102518"/>
                    <a:pt x="9868" y="107785"/>
                    <a:pt x="14230" y="110109"/>
                  </a:cubicBezTo>
                  <a:lnTo>
                    <a:pt x="57445" y="133083"/>
                  </a:lnTo>
                  <a:lnTo>
                    <a:pt x="8687" y="137351"/>
                  </a:lnTo>
                  <a:cubicBezTo>
                    <a:pt x="3772" y="137779"/>
                    <a:pt x="0" y="141894"/>
                    <a:pt x="0" y="146837"/>
                  </a:cubicBezTo>
                  <a:lnTo>
                    <a:pt x="0" y="157972"/>
                  </a:lnTo>
                  <a:cubicBezTo>
                    <a:pt x="0" y="162916"/>
                    <a:pt x="3772" y="167030"/>
                    <a:pt x="8696" y="167459"/>
                  </a:cubicBezTo>
                  <a:lnTo>
                    <a:pt x="57455" y="171726"/>
                  </a:lnTo>
                  <a:lnTo>
                    <a:pt x="14240" y="194691"/>
                  </a:lnTo>
                  <a:cubicBezTo>
                    <a:pt x="9877" y="197006"/>
                    <a:pt x="8011" y="202273"/>
                    <a:pt x="9944" y="206826"/>
                  </a:cubicBezTo>
                  <a:lnTo>
                    <a:pt x="14288" y="217075"/>
                  </a:lnTo>
                  <a:cubicBezTo>
                    <a:pt x="16221" y="221618"/>
                    <a:pt x="21298" y="223942"/>
                    <a:pt x="26003" y="222409"/>
                  </a:cubicBezTo>
                  <a:lnTo>
                    <a:pt x="69628" y="208236"/>
                  </a:lnTo>
                  <a:lnTo>
                    <a:pt x="40138" y="243373"/>
                  </a:lnTo>
                  <a:cubicBezTo>
                    <a:pt x="36967" y="247155"/>
                    <a:pt x="37205" y="252736"/>
                    <a:pt x="40700" y="256232"/>
                  </a:cubicBezTo>
                  <a:lnTo>
                    <a:pt x="48568" y="264100"/>
                  </a:lnTo>
                  <a:cubicBezTo>
                    <a:pt x="52064" y="267595"/>
                    <a:pt x="57645" y="267833"/>
                    <a:pt x="61427" y="264662"/>
                  </a:cubicBezTo>
                  <a:lnTo>
                    <a:pt x="96564" y="235172"/>
                  </a:lnTo>
                  <a:lnTo>
                    <a:pt x="82391" y="278797"/>
                  </a:lnTo>
                  <a:cubicBezTo>
                    <a:pt x="80867" y="283493"/>
                    <a:pt x="83182" y="288579"/>
                    <a:pt x="87725" y="290513"/>
                  </a:cubicBezTo>
                  <a:lnTo>
                    <a:pt x="97974" y="294865"/>
                  </a:lnTo>
                  <a:cubicBezTo>
                    <a:pt x="102518" y="296799"/>
                    <a:pt x="107785" y="294932"/>
                    <a:pt x="110109" y="290570"/>
                  </a:cubicBezTo>
                  <a:lnTo>
                    <a:pt x="133083" y="247355"/>
                  </a:lnTo>
                  <a:lnTo>
                    <a:pt x="137351" y="296104"/>
                  </a:lnTo>
                  <a:cubicBezTo>
                    <a:pt x="137779" y="301028"/>
                    <a:pt x="141894" y="304800"/>
                    <a:pt x="146837" y="304800"/>
                  </a:cubicBezTo>
                  <a:lnTo>
                    <a:pt x="157972" y="304800"/>
                  </a:lnTo>
                  <a:cubicBezTo>
                    <a:pt x="162916" y="304800"/>
                    <a:pt x="167030" y="301028"/>
                    <a:pt x="167459" y="296104"/>
                  </a:cubicBezTo>
                  <a:lnTo>
                    <a:pt x="171726" y="247345"/>
                  </a:lnTo>
                  <a:lnTo>
                    <a:pt x="194701" y="290560"/>
                  </a:lnTo>
                  <a:cubicBezTo>
                    <a:pt x="197015" y="294923"/>
                    <a:pt x="202282" y="296789"/>
                    <a:pt x="206835" y="294856"/>
                  </a:cubicBezTo>
                  <a:lnTo>
                    <a:pt x="217075" y="290513"/>
                  </a:lnTo>
                  <a:cubicBezTo>
                    <a:pt x="221618" y="288579"/>
                    <a:pt x="223942" y="283502"/>
                    <a:pt x="222409" y="278797"/>
                  </a:cubicBezTo>
                  <a:lnTo>
                    <a:pt x="208236" y="235172"/>
                  </a:lnTo>
                  <a:lnTo>
                    <a:pt x="243373" y="264662"/>
                  </a:lnTo>
                  <a:cubicBezTo>
                    <a:pt x="247155" y="267833"/>
                    <a:pt x="252736" y="267595"/>
                    <a:pt x="256232" y="264100"/>
                  </a:cubicBezTo>
                  <a:lnTo>
                    <a:pt x="264100" y="256232"/>
                  </a:lnTo>
                  <a:cubicBezTo>
                    <a:pt x="267595" y="252736"/>
                    <a:pt x="267833" y="247155"/>
                    <a:pt x="264662" y="243373"/>
                  </a:cubicBezTo>
                  <a:lnTo>
                    <a:pt x="235172" y="208236"/>
                  </a:lnTo>
                  <a:lnTo>
                    <a:pt x="278797" y="222409"/>
                  </a:lnTo>
                  <a:cubicBezTo>
                    <a:pt x="283493" y="223933"/>
                    <a:pt x="288579" y="221618"/>
                    <a:pt x="290513" y="217075"/>
                  </a:cubicBezTo>
                  <a:lnTo>
                    <a:pt x="294865" y="206826"/>
                  </a:lnTo>
                  <a:cubicBezTo>
                    <a:pt x="296799" y="202282"/>
                    <a:pt x="294932" y="197015"/>
                    <a:pt x="290570" y="194691"/>
                  </a:cubicBezTo>
                  <a:lnTo>
                    <a:pt x="247355" y="171717"/>
                  </a:lnTo>
                  <a:lnTo>
                    <a:pt x="296113" y="167449"/>
                  </a:lnTo>
                  <a:cubicBezTo>
                    <a:pt x="301028" y="167021"/>
                    <a:pt x="304800" y="162906"/>
                    <a:pt x="304800" y="157963"/>
                  </a:cubicBezTo>
                  <a:lnTo>
                    <a:pt x="304800" y="146828"/>
                  </a:lnTo>
                  <a:cubicBezTo>
                    <a:pt x="304800" y="141894"/>
                    <a:pt x="301028" y="137779"/>
                    <a:pt x="296104" y="137341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2235517" y="261408"/>
            <a:ext cx="571500" cy="5715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flipH="false" rot="21600000">
            <a:off x="454343" y="451908"/>
            <a:ext cx="209550" cy="266700"/>
            <a:chOff x="454343" y="451908"/>
            <a:chExt cx="209550" cy="266700"/>
          </a:xfrm>
        </p:grpSpPr>
        <p:sp>
          <p:nvSpPr>
            <p:cNvPr id="15" name="Freeform 15"/>
            <p:cNvSpPr/>
            <p:nvPr/>
          </p:nvSpPr>
          <p:cNvSpPr>
            <a:picLocks noChangeAspect="1"/>
          </p:cNvSpPr>
          <p:spPr>
            <a:xfrm>
              <a:off x="454343" y="451908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b="0" l="0" r="0" t="0"/>
          <a:stretch>
            <a:fillRect/>
          </a:stretch>
        </p:blipFill>
        <p:spPr>
          <a:xfrm flipH="false" rot="0">
            <a:off x="0" y="0"/>
            <a:ext cx="7620000" cy="272425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flipH="false" rot="21600000">
            <a:off x="4405313" y="408337"/>
            <a:ext cx="2952750" cy="2952750"/>
            <a:chOff x="4405313" y="408337"/>
            <a:chExt cx="2952750" cy="2952750"/>
          </a:xfrm>
        </p:grpSpPr>
        <p:sp>
          <p:nvSpPr>
            <p:cNvPr id="3" name="Freeform 3"/>
            <p:cNvSpPr/>
            <p:nvPr/>
          </p:nvSpPr>
          <p:cNvSpPr>
            <a:picLocks noChangeAspect="1"/>
          </p:cNvSpPr>
          <p:spPr>
            <a:xfrm>
              <a:off x="4405313" y="408337"/>
              <a:ext cx="2952750" cy="2952750"/>
            </a:xfrm>
            <a:custGeom>
              <a:avLst/>
              <a:gdLst/>
              <a:ahLst/>
              <a:cxnLst/>
              <a:pathLst>
                <a:path h="302762" w="302895">
                  <a:moveTo>
                    <a:pt x="238601" y="238535"/>
                  </a:moveTo>
                  <a:cubicBezTo>
                    <a:pt x="216179" y="260642"/>
                    <a:pt x="185452" y="274577"/>
                    <a:pt x="151447" y="274577"/>
                  </a:cubicBezTo>
                  <a:cubicBezTo>
                    <a:pt x="117367" y="274577"/>
                    <a:pt x="86620" y="260642"/>
                    <a:pt x="64284" y="238535"/>
                  </a:cubicBezTo>
                  <a:cubicBezTo>
                    <a:pt x="42177" y="216122"/>
                    <a:pt x="28165" y="185376"/>
                    <a:pt x="28165" y="151381"/>
                  </a:cubicBezTo>
                  <a:cubicBezTo>
                    <a:pt x="28165" y="117377"/>
                    <a:pt x="42177" y="86639"/>
                    <a:pt x="64284" y="64294"/>
                  </a:cubicBezTo>
                  <a:cubicBezTo>
                    <a:pt x="86630" y="42186"/>
                    <a:pt x="117367" y="28175"/>
                    <a:pt x="151447" y="28175"/>
                  </a:cubicBezTo>
                  <a:cubicBezTo>
                    <a:pt x="185452" y="28175"/>
                    <a:pt x="216179" y="42186"/>
                    <a:pt x="238601" y="64294"/>
                  </a:cubicBezTo>
                  <a:cubicBezTo>
                    <a:pt x="260718" y="86639"/>
                    <a:pt x="274434" y="117367"/>
                    <a:pt x="274653" y="151381"/>
                  </a:cubicBezTo>
                  <a:cubicBezTo>
                    <a:pt x="274434" y="185376"/>
                    <a:pt x="260728" y="216122"/>
                    <a:pt x="238601" y="238535"/>
                  </a:cubicBezTo>
                  <a:close/>
                  <a:moveTo>
                    <a:pt x="258432" y="44453"/>
                  </a:moveTo>
                  <a:cubicBezTo>
                    <a:pt x="230962" y="17040"/>
                    <a:pt x="193100" y="0"/>
                    <a:pt x="151447" y="0"/>
                  </a:cubicBezTo>
                  <a:cubicBezTo>
                    <a:pt x="109490" y="0"/>
                    <a:pt x="71628" y="17040"/>
                    <a:pt x="44444" y="44453"/>
                  </a:cubicBezTo>
                  <a:cubicBezTo>
                    <a:pt x="17040" y="71638"/>
                    <a:pt x="0" y="109509"/>
                    <a:pt x="0" y="151381"/>
                  </a:cubicBezTo>
                  <a:cubicBezTo>
                    <a:pt x="0" y="193024"/>
                    <a:pt x="17040" y="230896"/>
                    <a:pt x="44453" y="258308"/>
                  </a:cubicBezTo>
                  <a:cubicBezTo>
                    <a:pt x="71638" y="285798"/>
                    <a:pt x="109499" y="302762"/>
                    <a:pt x="151457" y="302762"/>
                  </a:cubicBezTo>
                  <a:cubicBezTo>
                    <a:pt x="193110" y="302762"/>
                    <a:pt x="230962" y="285798"/>
                    <a:pt x="258442" y="258308"/>
                  </a:cubicBezTo>
                  <a:cubicBezTo>
                    <a:pt x="285855" y="230896"/>
                    <a:pt x="302895" y="193024"/>
                    <a:pt x="302895" y="151381"/>
                  </a:cubicBezTo>
                  <a:cubicBezTo>
                    <a:pt x="302895" y="109509"/>
                    <a:pt x="285855" y="71638"/>
                    <a:pt x="258432" y="44453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cxnSp>
        <p:nvCxnSpPr>
          <p:cNvPr id="5" name="Straight Connector 5"/>
          <p:cNvCxnSpPr>
            <a:cxnSpLocks/>
          </p:cNvCxnSpPr>
          <p:nvPr/>
        </p:nvCxnSpPr>
        <p:spPr>
          <a:xfrm flipH="false" rot="5400000">
            <a:off x="1762125" y="1623727"/>
            <a:ext cx="4095750" cy="0"/>
          </a:xfrm>
          <a:prstGeom prst="line">
            <a:avLst/>
          </a:prstGeom>
          <a:ln cap="flat" w="28575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 flipH="false" flipV="false" rot="21600000">
            <a:off x="525780" y="1651331"/>
            <a:ext cx="2436075" cy="590550"/>
          </a:xfrm>
          <a:prstGeom prst="rect">
            <a:avLst/>
          </a:prstGeom>
        </p:spPr>
        <p:txBody>
          <a:bodyPr anchor="t" bIns="0" lIns="0" rIns="0" rtlCol="false" tIns="18000"/>
          <a:lstStyle/>
          <a:p>
            <a:pPr algn="r">
              <a:lnSpc>
                <a:spcPts val="1560"/>
              </a:lnSpc>
            </a:pPr>
            <a:r>
              <a:rPr lang="en-US" b="false" i="false" spc="0" sz="1200">
                <a:solidFill>
                  <a:srgbClr val="000000">
                    <a:alpha val="100000"/>
                  </a:srgbClr>
                </a:solidFill>
                <a:latin typeface="HK Grotesk"/>
              </a:rPr>
              <a:t>Outils pour travailler en groupe à distance, permettant aux élèves de collaborer sur des projets.</a:t>
            </a:r>
          </a:p>
        </p:txBody>
      </p:sp>
      <p:sp>
        <p:nvSpPr>
          <p:cNvPr id="7" name="TextBox 7"/>
          <p:cNvSpPr txBox="1"/>
          <p:nvPr/>
        </p:nvSpPr>
        <p:spPr>
          <a:xfrm flipH="false" flipV="false" rot="21600000">
            <a:off x="525780" y="675933"/>
            <a:ext cx="2436075" cy="552450"/>
          </a:xfrm>
          <a:prstGeom prst="rect">
            <a:avLst/>
          </a:prstGeom>
        </p:spPr>
        <p:txBody>
          <a:bodyPr anchor="t" bIns="0" lIns="0" rIns="0" rtlCol="false" tIns="25200"/>
          <a:lstStyle/>
          <a:p>
            <a:pPr algn="r">
              <a:lnSpc>
                <a:spcPts val="2160"/>
              </a:lnSpc>
            </a:pPr>
            <a:r>
              <a:rPr lang="en-US" b="true" i="false" spc="0" sz="1800">
                <a:solidFill>
                  <a:srgbClr val="000000">
                    <a:alpha val="100000"/>
                  </a:srgbClr>
                </a:solidFill>
                <a:latin typeface="Dela Gothic One"/>
              </a:rPr>
              <a:t>Travail collaboratif</a:t>
            </a:r>
          </a:p>
        </p:txBody>
      </p:sp>
      <p:grpSp>
        <p:nvGrpSpPr>
          <p:cNvPr id="9" name="Group 9"/>
          <p:cNvGrpSpPr/>
          <p:nvPr/>
        </p:nvGrpSpPr>
        <p:grpSpPr>
          <a:xfrm flipH="false" rot="21600000">
            <a:off x="3414713" y="517850"/>
            <a:ext cx="790575" cy="790575"/>
            <a:chOff x="3414713" y="517850"/>
            <a:chExt cx="790575" cy="790575"/>
          </a:xfrm>
        </p:grpSpPr>
        <p:sp>
          <p:nvSpPr>
            <p:cNvPr id="8" name="Freeform 8"/>
            <p:cNvSpPr/>
            <p:nvPr/>
          </p:nvSpPr>
          <p:cNvSpPr>
            <a:picLocks noChangeAspect="1"/>
          </p:cNvSpPr>
          <p:spPr>
            <a:xfrm>
              <a:off x="3414713" y="517850"/>
              <a:ext cx="790575" cy="790575"/>
            </a:xfrm>
            <a:custGeom>
              <a:avLst/>
              <a:gdLst/>
              <a:ahLst/>
              <a:cxnLst/>
              <a:pathLst>
                <a:path h="302685" w="30290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 flipH="false" flipV="false" rot="21600000">
            <a:off x="3431448" y="675733"/>
            <a:ext cx="764303" cy="409575"/>
          </a:xfrm>
          <a:prstGeom prst="rect">
            <a:avLst/>
          </a:prstGeom>
        </p:spPr>
        <p:txBody>
          <a:bodyPr anchor="t" bIns="0" lIns="0" rIns="0" rtlCol="false" tIns="39600"/>
          <a:lstStyle/>
          <a:p>
            <a:pPr algn="ctr">
              <a:lnSpc>
                <a:spcPts val="3240"/>
              </a:lnSpc>
            </a:pPr>
            <a:r>
              <a:rPr lang="en-US" b="true" i="false" spc="0" sz="2700">
                <a:solidFill>
                  <a:srgbClr val="FFFFFF">
                    <a:alpha val="100000"/>
                  </a:srgbClr>
                </a:solidFill>
                <a:latin typeface="Dela Gothic One"/>
              </a:rPr>
              <a:t>5</a:t>
            </a:r>
          </a:p>
        </p:txBody>
      </p:sp>
      <p:grpSp>
        <p:nvGrpSpPr>
          <p:cNvPr id="12" name="Group 12"/>
          <p:cNvGrpSpPr/>
          <p:nvPr/>
        </p:nvGrpSpPr>
        <p:grpSpPr>
          <a:xfrm flipH="false" rot="21600000">
            <a:off x="6991350" y="831210"/>
            <a:ext cx="581025" cy="581025"/>
            <a:chOff x="6991350" y="831210"/>
            <a:chExt cx="581025" cy="581025"/>
          </a:xfrm>
        </p:grpSpPr>
        <p:sp>
          <p:nvSpPr>
            <p:cNvPr id="11" name="Freeform 11"/>
            <p:cNvSpPr/>
            <p:nvPr/>
          </p:nvSpPr>
          <p:cNvSpPr>
            <a:picLocks noChangeAspect="1"/>
          </p:cNvSpPr>
          <p:spPr>
            <a:xfrm>
              <a:off x="6991350" y="831210"/>
              <a:ext cx="581025" cy="581025"/>
            </a:xfrm>
            <a:custGeom>
              <a:avLst/>
              <a:gdLst/>
              <a:ahLst/>
              <a:cxnLst/>
              <a:pathLst>
                <a:path h="304800" w="304800">
                  <a:moveTo>
                    <a:pt x="228600" y="76200"/>
                  </a:moveTo>
                  <a:cubicBezTo>
                    <a:pt x="228600" y="34290"/>
                    <a:pt x="194310" y="0"/>
                    <a:pt x="152400" y="0"/>
                  </a:cubicBezTo>
                  <a:cubicBezTo>
                    <a:pt x="110490" y="0"/>
                    <a:pt x="76200" y="34290"/>
                    <a:pt x="76200" y="76200"/>
                  </a:cubicBezTo>
                  <a:cubicBezTo>
                    <a:pt x="34290" y="76200"/>
                    <a:pt x="0" y="110490"/>
                    <a:pt x="0" y="152400"/>
                  </a:cubicBezTo>
                  <a:cubicBezTo>
                    <a:pt x="0" y="194310"/>
                    <a:pt x="34290" y="228600"/>
                    <a:pt x="76200" y="228600"/>
                  </a:cubicBezTo>
                  <a:cubicBezTo>
                    <a:pt x="76200" y="270510"/>
                    <a:pt x="110490" y="304800"/>
                    <a:pt x="152400" y="304800"/>
                  </a:cubicBezTo>
                  <a:cubicBezTo>
                    <a:pt x="194310" y="304800"/>
                    <a:pt x="228600" y="270510"/>
                    <a:pt x="228600" y="228600"/>
                  </a:cubicBezTo>
                  <a:cubicBezTo>
                    <a:pt x="270510" y="228600"/>
                    <a:pt x="304800" y="194310"/>
                    <a:pt x="304800" y="152400"/>
                  </a:cubicBezTo>
                  <a:cubicBezTo>
                    <a:pt x="304800" y="110490"/>
                    <a:pt x="270510" y="76200"/>
                    <a:pt x="228600" y="76200"/>
                  </a:cubicBezTo>
                  <a:close/>
                </a:path>
              </a:pathLst>
            </a:custGeom>
            <a:solidFill>
              <a:srgbClr val="22DFB5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flipH="false" rot="21600000">
            <a:off x="4162558" y="2432391"/>
            <a:ext cx="866642" cy="381000"/>
            <a:chOff x="4162558" y="2432391"/>
            <a:chExt cx="866642" cy="381000"/>
          </a:xfrm>
        </p:grpSpPr>
        <p:sp>
          <p:nvSpPr>
            <p:cNvPr id="13" name="Freeform 13"/>
            <p:cNvSpPr/>
            <p:nvPr/>
          </p:nvSpPr>
          <p:cNvSpPr>
            <a:picLocks noChangeAspect="1"/>
          </p:cNvSpPr>
          <p:spPr>
            <a:xfrm>
              <a:off x="4162558" y="2432391"/>
              <a:ext cx="866642" cy="381000"/>
            </a:xfrm>
            <a:custGeom>
              <a:avLst/>
              <a:gdLst/>
              <a:ahLst/>
              <a:cxnLst/>
              <a:pathLst>
                <a:path h="132893" w="304800">
                  <a:moveTo>
                    <a:pt x="247469" y="0"/>
                  </a:moveTo>
                  <a:cubicBezTo>
                    <a:pt x="234410" y="0"/>
                    <a:pt x="222361" y="5067"/>
                    <a:pt x="212722" y="13583"/>
                  </a:cubicBezTo>
                  <a:cubicBezTo>
                    <a:pt x="205426" y="20041"/>
                    <a:pt x="194443" y="20041"/>
                    <a:pt x="187138" y="13583"/>
                  </a:cubicBezTo>
                  <a:cubicBezTo>
                    <a:pt x="177508" y="5067"/>
                    <a:pt x="165459" y="0"/>
                    <a:pt x="152400" y="0"/>
                  </a:cubicBezTo>
                  <a:cubicBezTo>
                    <a:pt x="139341" y="0"/>
                    <a:pt x="127292" y="5067"/>
                    <a:pt x="117653" y="13583"/>
                  </a:cubicBezTo>
                  <a:cubicBezTo>
                    <a:pt x="110357" y="20041"/>
                    <a:pt x="99374" y="20041"/>
                    <a:pt x="92069" y="13583"/>
                  </a:cubicBezTo>
                  <a:cubicBezTo>
                    <a:pt x="82439" y="5067"/>
                    <a:pt x="70390" y="0"/>
                    <a:pt x="57331" y="0"/>
                  </a:cubicBezTo>
                  <a:cubicBezTo>
                    <a:pt x="25670" y="0"/>
                    <a:pt x="0" y="29747"/>
                    <a:pt x="0" y="66446"/>
                  </a:cubicBezTo>
                  <a:cubicBezTo>
                    <a:pt x="0" y="103146"/>
                    <a:pt x="25670" y="132893"/>
                    <a:pt x="57331" y="132893"/>
                  </a:cubicBezTo>
                  <a:cubicBezTo>
                    <a:pt x="70390" y="132893"/>
                    <a:pt x="82439" y="127825"/>
                    <a:pt x="92078" y="119310"/>
                  </a:cubicBezTo>
                  <a:cubicBezTo>
                    <a:pt x="99374" y="112852"/>
                    <a:pt x="110357" y="112852"/>
                    <a:pt x="117662" y="119310"/>
                  </a:cubicBezTo>
                  <a:cubicBezTo>
                    <a:pt x="127302" y="127835"/>
                    <a:pt x="139341" y="132893"/>
                    <a:pt x="152410" y="132893"/>
                  </a:cubicBezTo>
                  <a:cubicBezTo>
                    <a:pt x="165468" y="132893"/>
                    <a:pt x="177517" y="127825"/>
                    <a:pt x="187157" y="119310"/>
                  </a:cubicBezTo>
                  <a:cubicBezTo>
                    <a:pt x="194453" y="112852"/>
                    <a:pt x="205435" y="112852"/>
                    <a:pt x="212741" y="119310"/>
                  </a:cubicBezTo>
                  <a:cubicBezTo>
                    <a:pt x="222380" y="127835"/>
                    <a:pt x="234420" y="132893"/>
                    <a:pt x="247488" y="132893"/>
                  </a:cubicBezTo>
                  <a:cubicBezTo>
                    <a:pt x="279130" y="132893"/>
                    <a:pt x="304800" y="103146"/>
                    <a:pt x="304800" y="66446"/>
                  </a:cubicBezTo>
                  <a:cubicBezTo>
                    <a:pt x="304800" y="29747"/>
                    <a:pt x="279130" y="0"/>
                    <a:pt x="247469" y="0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4667250" y="670218"/>
            <a:ext cx="2428875" cy="242887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 flipH="false" rot="21600000">
            <a:off x="6781800" y="203548"/>
            <a:ext cx="209550" cy="266700"/>
            <a:chOff x="6781800" y="203548"/>
            <a:chExt cx="209550" cy="266700"/>
          </a:xfrm>
        </p:grpSpPr>
        <p:sp>
          <p:nvSpPr>
            <p:cNvPr id="16" name="Freeform 16"/>
            <p:cNvSpPr/>
            <p:nvPr/>
          </p:nvSpPr>
          <p:cNvSpPr>
            <a:picLocks noChangeAspect="1"/>
          </p:cNvSpPr>
          <p:spPr>
            <a:xfrm>
              <a:off x="6781800" y="203548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flipH="false" rot="21600000">
            <a:off x="5057775" y="3099150"/>
            <a:ext cx="209550" cy="266700"/>
            <a:chOff x="5057775" y="3099150"/>
            <a:chExt cx="209550" cy="266700"/>
          </a:xfrm>
        </p:grpSpPr>
        <p:sp>
          <p:nvSpPr>
            <p:cNvPr id="18" name="Freeform 18"/>
            <p:cNvSpPr/>
            <p:nvPr/>
          </p:nvSpPr>
          <p:cNvSpPr>
            <a:picLocks noChangeAspect="1"/>
          </p:cNvSpPr>
          <p:spPr>
            <a:xfrm>
              <a:off x="5057775" y="3099150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b="0" l="0" r="0" t="0"/>
          <a:stretch>
            <a:fillRect/>
          </a:stretch>
        </p:blipFill>
        <p:spPr>
          <a:xfrm flipH="false" rot="0">
            <a:off x="0" y="0"/>
            <a:ext cx="7620000" cy="272425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flipH="false" rot="21600000">
            <a:off x="214313" y="360324"/>
            <a:ext cx="7191375" cy="7191375"/>
            <a:chOff x="214313" y="360324"/>
            <a:chExt cx="7191375" cy="7191375"/>
          </a:xfrm>
        </p:grpSpPr>
        <p:sp>
          <p:nvSpPr>
            <p:cNvPr id="3" name="Freeform 3"/>
            <p:cNvSpPr/>
            <p:nvPr/>
          </p:nvSpPr>
          <p:cNvSpPr>
            <a:picLocks noChangeAspect="1"/>
          </p:cNvSpPr>
          <p:spPr>
            <a:xfrm>
              <a:off x="214313" y="360324"/>
              <a:ext cx="7191375" cy="7191375"/>
            </a:xfrm>
            <a:custGeom>
              <a:avLst/>
              <a:gdLst/>
              <a:ahLst/>
              <a:cxnLst/>
              <a:pathLst>
                <a:path h="302762" w="302895">
                  <a:moveTo>
                    <a:pt x="238601" y="238535"/>
                  </a:moveTo>
                  <a:cubicBezTo>
                    <a:pt x="216179" y="260642"/>
                    <a:pt x="185452" y="274577"/>
                    <a:pt x="151447" y="274577"/>
                  </a:cubicBezTo>
                  <a:cubicBezTo>
                    <a:pt x="117367" y="274577"/>
                    <a:pt x="86620" y="260642"/>
                    <a:pt x="64284" y="238535"/>
                  </a:cubicBezTo>
                  <a:cubicBezTo>
                    <a:pt x="42177" y="216122"/>
                    <a:pt x="28165" y="185376"/>
                    <a:pt x="28165" y="151381"/>
                  </a:cubicBezTo>
                  <a:cubicBezTo>
                    <a:pt x="28165" y="117377"/>
                    <a:pt x="42177" y="86639"/>
                    <a:pt x="64284" y="64294"/>
                  </a:cubicBezTo>
                  <a:cubicBezTo>
                    <a:pt x="86630" y="42186"/>
                    <a:pt x="117367" y="28175"/>
                    <a:pt x="151447" y="28175"/>
                  </a:cubicBezTo>
                  <a:cubicBezTo>
                    <a:pt x="185452" y="28175"/>
                    <a:pt x="216179" y="42186"/>
                    <a:pt x="238601" y="64294"/>
                  </a:cubicBezTo>
                  <a:cubicBezTo>
                    <a:pt x="260718" y="86639"/>
                    <a:pt x="274434" y="117367"/>
                    <a:pt x="274653" y="151381"/>
                  </a:cubicBezTo>
                  <a:cubicBezTo>
                    <a:pt x="274434" y="185376"/>
                    <a:pt x="260728" y="216122"/>
                    <a:pt x="238601" y="238535"/>
                  </a:cubicBezTo>
                  <a:close/>
                  <a:moveTo>
                    <a:pt x="258432" y="44453"/>
                  </a:moveTo>
                  <a:cubicBezTo>
                    <a:pt x="230962" y="17040"/>
                    <a:pt x="193100" y="0"/>
                    <a:pt x="151447" y="0"/>
                  </a:cubicBezTo>
                  <a:cubicBezTo>
                    <a:pt x="109490" y="0"/>
                    <a:pt x="71628" y="17040"/>
                    <a:pt x="44444" y="44453"/>
                  </a:cubicBezTo>
                  <a:cubicBezTo>
                    <a:pt x="17040" y="71638"/>
                    <a:pt x="0" y="109509"/>
                    <a:pt x="0" y="151381"/>
                  </a:cubicBezTo>
                  <a:cubicBezTo>
                    <a:pt x="0" y="193024"/>
                    <a:pt x="17040" y="230896"/>
                    <a:pt x="44453" y="258308"/>
                  </a:cubicBezTo>
                  <a:cubicBezTo>
                    <a:pt x="71638" y="285798"/>
                    <a:pt x="109499" y="302762"/>
                    <a:pt x="151457" y="302762"/>
                  </a:cubicBezTo>
                  <a:cubicBezTo>
                    <a:pt x="193110" y="302762"/>
                    <a:pt x="230962" y="285798"/>
                    <a:pt x="258442" y="258308"/>
                  </a:cubicBezTo>
                  <a:cubicBezTo>
                    <a:pt x="285855" y="230896"/>
                    <a:pt x="302895" y="193024"/>
                    <a:pt x="302895" y="151381"/>
                  </a:cubicBezTo>
                  <a:cubicBezTo>
                    <a:pt x="302895" y="109509"/>
                    <a:pt x="285855" y="71638"/>
                    <a:pt x="258432" y="44453"/>
                  </a:cubicBezTo>
                  <a:close/>
                </a:path>
              </a:pathLst>
            </a:custGeom>
            <a:solidFill>
              <a:srgbClr val="9013FE">
                <a:alpha val="10000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 flipH="false" flipV="false" rot="21600000">
            <a:off x="2381250" y="1738648"/>
            <a:ext cx="2864700" cy="285750"/>
          </a:xfrm>
          <a:prstGeom prst="rect">
            <a:avLst/>
          </a:prstGeom>
        </p:spPr>
        <p:txBody>
          <a:bodyPr anchor="t" bIns="0" lIns="0" rIns="0" rtlCol="false" tIns="25200"/>
          <a:lstStyle/>
          <a:p>
            <a:pPr algn="ctr">
              <a:lnSpc>
                <a:spcPts val="2250"/>
              </a:lnSpc>
            </a:pPr>
            <a:r>
              <a:rPr lang="en-US" b="true" i="false" spc="0" sz="1875">
                <a:solidFill>
                  <a:srgbClr val="000000">
                    <a:alpha val="100000"/>
                  </a:srgbClr>
                </a:solidFill>
                <a:latin typeface="Dela Gothic One"/>
              </a:rPr>
              <a:t>Plateforme scolaire</a:t>
            </a:r>
          </a:p>
        </p:txBody>
      </p:sp>
      <p:sp>
        <p:nvSpPr>
          <p:cNvPr id="6" name="TextBox 6"/>
          <p:cNvSpPr txBox="1"/>
          <p:nvPr/>
        </p:nvSpPr>
        <p:spPr>
          <a:xfrm flipH="false" flipV="false" rot="21600000">
            <a:off x="1776413" y="2709243"/>
            <a:ext cx="4074375" cy="685800"/>
          </a:xfrm>
          <a:prstGeom prst="rect">
            <a:avLst/>
          </a:prstGeom>
        </p:spPr>
        <p:txBody>
          <a:bodyPr anchor="t" bIns="0" lIns="0" rIns="0" rtlCol="false" tIns="18000"/>
          <a:lstStyle/>
          <a:p>
            <a:pPr algn="ctr">
              <a:lnSpc>
                <a:spcPts val="1800"/>
              </a:lnSpc>
            </a:pPr>
            <a:r>
              <a:rPr lang="en-US" b="false" i="false" spc="0" sz="1200">
                <a:solidFill>
                  <a:srgbClr val="000000">
                    <a:alpha val="100000"/>
                  </a:srgbClr>
                </a:solidFill>
                <a:latin typeface="HK Grotesk"/>
              </a:rPr>
              <a:t>Lycée Connecté est une plateforme numérique qui simplifie la communication et l'organisation scolaire pour les élèves, les enseignants et les parents.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100000"/>
          </a:blip>
          <a:srcRect b="0" l="0" r="0" t="0"/>
          <a:stretch>
            <a:fillRect/>
          </a:stretch>
        </p:blipFill>
        <p:spPr>
          <a:xfrm flipH="false" rot="21600000">
            <a:off x="3071813" y="0"/>
            <a:ext cx="1476375" cy="14763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flipH="false" rot="21600000">
            <a:off x="597237" y="969981"/>
            <a:ext cx="1343006" cy="590550"/>
            <a:chOff x="597237" y="969981"/>
            <a:chExt cx="1343006" cy="590550"/>
          </a:xfrm>
        </p:grpSpPr>
        <p:sp>
          <p:nvSpPr>
            <p:cNvPr id="8" name="Freeform 8"/>
            <p:cNvSpPr/>
            <p:nvPr/>
          </p:nvSpPr>
          <p:cNvSpPr>
            <a:picLocks noChangeAspect="1"/>
          </p:cNvSpPr>
          <p:spPr>
            <a:xfrm>
              <a:off x="597237" y="969981"/>
              <a:ext cx="1343006" cy="590550"/>
            </a:xfrm>
            <a:custGeom>
              <a:avLst/>
              <a:gdLst/>
              <a:ahLst/>
              <a:cxnLst/>
              <a:pathLst>
                <a:path h="132893" w="304800">
                  <a:moveTo>
                    <a:pt x="247469" y="0"/>
                  </a:moveTo>
                  <a:cubicBezTo>
                    <a:pt x="234410" y="0"/>
                    <a:pt x="222361" y="5067"/>
                    <a:pt x="212722" y="13583"/>
                  </a:cubicBezTo>
                  <a:cubicBezTo>
                    <a:pt x="205426" y="20041"/>
                    <a:pt x="194443" y="20041"/>
                    <a:pt x="187138" y="13583"/>
                  </a:cubicBezTo>
                  <a:cubicBezTo>
                    <a:pt x="177508" y="5067"/>
                    <a:pt x="165459" y="0"/>
                    <a:pt x="152400" y="0"/>
                  </a:cubicBezTo>
                  <a:cubicBezTo>
                    <a:pt x="139341" y="0"/>
                    <a:pt x="127292" y="5067"/>
                    <a:pt x="117653" y="13583"/>
                  </a:cubicBezTo>
                  <a:cubicBezTo>
                    <a:pt x="110357" y="20041"/>
                    <a:pt x="99374" y="20041"/>
                    <a:pt x="92069" y="13583"/>
                  </a:cubicBezTo>
                  <a:cubicBezTo>
                    <a:pt x="82439" y="5067"/>
                    <a:pt x="70390" y="0"/>
                    <a:pt x="57331" y="0"/>
                  </a:cubicBezTo>
                  <a:cubicBezTo>
                    <a:pt x="25670" y="0"/>
                    <a:pt x="0" y="29747"/>
                    <a:pt x="0" y="66446"/>
                  </a:cubicBezTo>
                  <a:cubicBezTo>
                    <a:pt x="0" y="103146"/>
                    <a:pt x="25670" y="132893"/>
                    <a:pt x="57331" y="132893"/>
                  </a:cubicBezTo>
                  <a:cubicBezTo>
                    <a:pt x="70390" y="132893"/>
                    <a:pt x="82439" y="127825"/>
                    <a:pt x="92078" y="119310"/>
                  </a:cubicBezTo>
                  <a:cubicBezTo>
                    <a:pt x="99374" y="112852"/>
                    <a:pt x="110357" y="112852"/>
                    <a:pt x="117662" y="119310"/>
                  </a:cubicBezTo>
                  <a:cubicBezTo>
                    <a:pt x="127302" y="127835"/>
                    <a:pt x="139341" y="132893"/>
                    <a:pt x="152410" y="132893"/>
                  </a:cubicBezTo>
                  <a:cubicBezTo>
                    <a:pt x="165468" y="132893"/>
                    <a:pt x="177517" y="127825"/>
                    <a:pt x="187157" y="119310"/>
                  </a:cubicBezTo>
                  <a:cubicBezTo>
                    <a:pt x="194453" y="112852"/>
                    <a:pt x="205435" y="112852"/>
                    <a:pt x="212741" y="119310"/>
                  </a:cubicBezTo>
                  <a:cubicBezTo>
                    <a:pt x="222380" y="127835"/>
                    <a:pt x="234420" y="132893"/>
                    <a:pt x="247488" y="132893"/>
                  </a:cubicBezTo>
                  <a:cubicBezTo>
                    <a:pt x="279130" y="132893"/>
                    <a:pt x="304800" y="103146"/>
                    <a:pt x="304800" y="66446"/>
                  </a:cubicBezTo>
                  <a:cubicBezTo>
                    <a:pt x="304800" y="29747"/>
                    <a:pt x="279130" y="0"/>
                    <a:pt x="247469" y="0"/>
                  </a:cubicBezTo>
                  <a:close/>
                </a:path>
              </a:pathLst>
            </a:custGeom>
            <a:solidFill>
              <a:srgbClr val="22DFB5">
                <a:alpha val="10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flipH="false" rot="21600000">
            <a:off x="6619884" y="2002872"/>
            <a:ext cx="1323956" cy="581025"/>
            <a:chOff x="6619884" y="2002872"/>
            <a:chExt cx="1323956" cy="581025"/>
          </a:xfrm>
        </p:grpSpPr>
        <p:sp>
          <p:nvSpPr>
            <p:cNvPr id="10" name="Freeform 10"/>
            <p:cNvSpPr/>
            <p:nvPr/>
          </p:nvSpPr>
          <p:cNvSpPr>
            <a:picLocks noChangeAspect="1"/>
          </p:cNvSpPr>
          <p:spPr>
            <a:xfrm>
              <a:off x="6619884" y="2002872"/>
              <a:ext cx="1323956" cy="581025"/>
            </a:xfrm>
            <a:custGeom>
              <a:avLst/>
              <a:gdLst/>
              <a:ahLst/>
              <a:cxnLst/>
              <a:pathLst>
                <a:path h="132893" w="304800">
                  <a:moveTo>
                    <a:pt x="247469" y="0"/>
                  </a:moveTo>
                  <a:cubicBezTo>
                    <a:pt x="234410" y="0"/>
                    <a:pt x="222361" y="5067"/>
                    <a:pt x="212722" y="13583"/>
                  </a:cubicBezTo>
                  <a:cubicBezTo>
                    <a:pt x="205426" y="20041"/>
                    <a:pt x="194443" y="20041"/>
                    <a:pt x="187138" y="13583"/>
                  </a:cubicBezTo>
                  <a:cubicBezTo>
                    <a:pt x="177508" y="5067"/>
                    <a:pt x="165459" y="0"/>
                    <a:pt x="152400" y="0"/>
                  </a:cubicBezTo>
                  <a:cubicBezTo>
                    <a:pt x="139341" y="0"/>
                    <a:pt x="127292" y="5067"/>
                    <a:pt x="117653" y="13583"/>
                  </a:cubicBezTo>
                  <a:cubicBezTo>
                    <a:pt x="110357" y="20041"/>
                    <a:pt x="99374" y="20041"/>
                    <a:pt x="92069" y="13583"/>
                  </a:cubicBezTo>
                  <a:cubicBezTo>
                    <a:pt x="82439" y="5067"/>
                    <a:pt x="70390" y="0"/>
                    <a:pt x="57331" y="0"/>
                  </a:cubicBezTo>
                  <a:cubicBezTo>
                    <a:pt x="25670" y="0"/>
                    <a:pt x="0" y="29747"/>
                    <a:pt x="0" y="66446"/>
                  </a:cubicBezTo>
                  <a:cubicBezTo>
                    <a:pt x="0" y="103146"/>
                    <a:pt x="25670" y="132893"/>
                    <a:pt x="57331" y="132893"/>
                  </a:cubicBezTo>
                  <a:cubicBezTo>
                    <a:pt x="70390" y="132893"/>
                    <a:pt x="82439" y="127825"/>
                    <a:pt x="92078" y="119310"/>
                  </a:cubicBezTo>
                  <a:cubicBezTo>
                    <a:pt x="99374" y="112852"/>
                    <a:pt x="110357" y="112852"/>
                    <a:pt x="117662" y="119310"/>
                  </a:cubicBezTo>
                  <a:cubicBezTo>
                    <a:pt x="127302" y="127835"/>
                    <a:pt x="139341" y="132893"/>
                    <a:pt x="152410" y="132893"/>
                  </a:cubicBezTo>
                  <a:cubicBezTo>
                    <a:pt x="165468" y="132893"/>
                    <a:pt x="177517" y="127825"/>
                    <a:pt x="187157" y="119310"/>
                  </a:cubicBezTo>
                  <a:cubicBezTo>
                    <a:pt x="194453" y="112852"/>
                    <a:pt x="205435" y="112852"/>
                    <a:pt x="212741" y="119310"/>
                  </a:cubicBezTo>
                  <a:cubicBezTo>
                    <a:pt x="222380" y="127835"/>
                    <a:pt x="234420" y="132893"/>
                    <a:pt x="247488" y="132893"/>
                  </a:cubicBezTo>
                  <a:cubicBezTo>
                    <a:pt x="279130" y="132893"/>
                    <a:pt x="304800" y="103146"/>
                    <a:pt x="304800" y="66446"/>
                  </a:cubicBezTo>
                  <a:cubicBezTo>
                    <a:pt x="304800" y="29747"/>
                    <a:pt x="279130" y="0"/>
                    <a:pt x="247469" y="0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flipH="false" rot="21600000">
            <a:off x="3071813" y="1293831"/>
            <a:ext cx="209550" cy="266700"/>
            <a:chOff x="3071813" y="1293831"/>
            <a:chExt cx="209550" cy="266700"/>
          </a:xfrm>
        </p:grpSpPr>
        <p:sp>
          <p:nvSpPr>
            <p:cNvPr id="12" name="Freeform 12"/>
            <p:cNvSpPr/>
            <p:nvPr/>
          </p:nvSpPr>
          <p:cNvSpPr>
            <a:picLocks noChangeAspect="1"/>
          </p:cNvSpPr>
          <p:spPr>
            <a:xfrm>
              <a:off x="3071813" y="1293831"/>
              <a:ext cx="209550" cy="266700"/>
            </a:xfrm>
            <a:custGeom>
              <a:avLst/>
              <a:gdLst/>
              <a:ahLst/>
              <a:cxnLst/>
              <a:pathLst>
                <a:path h="304800" w="242430">
                  <a:moveTo>
                    <a:pt x="242430" y="152400"/>
                  </a:moveTo>
                  <a:cubicBezTo>
                    <a:pt x="154276" y="185852"/>
                    <a:pt x="141046" y="236039"/>
                    <a:pt x="121215" y="304800"/>
                  </a:cubicBezTo>
                  <a:cubicBezTo>
                    <a:pt x="101384" y="236039"/>
                    <a:pt x="88154" y="185852"/>
                    <a:pt x="0" y="152400"/>
                  </a:cubicBezTo>
                  <a:cubicBezTo>
                    <a:pt x="88154" y="118948"/>
                    <a:pt x="101384" y="68771"/>
                    <a:pt x="121215" y="0"/>
                  </a:cubicBezTo>
                  <a:cubicBezTo>
                    <a:pt x="141046" y="68771"/>
                    <a:pt x="154276" y="118948"/>
                    <a:pt x="242430" y="152400"/>
                  </a:cubicBezTo>
                  <a:close/>
                </a:path>
              </a:pathLst>
            </a:custGeom>
            <a:solidFill>
              <a:srgbClr val="FD8A75">
                <a:alpha val="100000"/>
              </a:srgbClr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4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cp:lastModifiedBy>Manoj</cp:lastModifiedBy>
  <cp:revision>1</cp:revision>
  <dcterms:created xsi:type="dcterms:W3CDTF">2025-02-22T18:59:02Z</dcterms:created>
  <dcterms:modified xsi:type="dcterms:W3CDTF">2025-02-22T18:59:02Z</dcterms:modified>
</cp:coreProperties>
</file>